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</p:sldMasterIdLst>
  <p:sldIdLst>
    <p:sldId id="260" r:id="rId2"/>
    <p:sldId id="286" r:id="rId3"/>
    <p:sldId id="263" r:id="rId4"/>
    <p:sldId id="288" r:id="rId5"/>
    <p:sldId id="289" r:id="rId6"/>
    <p:sldId id="287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84" r:id="rId17"/>
    <p:sldId id="273" r:id="rId18"/>
    <p:sldId id="257" r:id="rId19"/>
    <p:sldId id="276" r:id="rId20"/>
    <p:sldId id="277" r:id="rId21"/>
    <p:sldId id="278" r:id="rId22"/>
    <p:sldId id="283" r:id="rId23"/>
    <p:sldId id="279" r:id="rId24"/>
    <p:sldId id="280" r:id="rId25"/>
    <p:sldId id="274" r:id="rId26"/>
    <p:sldId id="275" r:id="rId27"/>
    <p:sldId id="258" r:id="rId28"/>
  </p:sldIdLst>
  <p:sldSz cx="9144000" cy="6858000" type="screen4x3"/>
  <p:notesSz cx="6858000" cy="91440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FF"/>
    <a:srgbClr val="6699FF"/>
    <a:srgbClr val="0099FF"/>
    <a:srgbClr val="CC66FF"/>
    <a:srgbClr val="FF99FF"/>
    <a:srgbClr val="FFFF00"/>
    <a:srgbClr val="CCFF66"/>
    <a:srgbClr val="FF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3631" autoAdjust="0"/>
    <p:restoredTop sz="94660"/>
  </p:normalViewPr>
  <p:slideViewPr>
    <p:cSldViewPr>
      <p:cViewPr varScale="1">
        <p:scale>
          <a:sx n="66" d="100"/>
          <a:sy n="66" d="100"/>
        </p:scale>
        <p:origin x="-70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ru-RU" sz="2400" b="0">
                <a:latin typeface="Times New Roman" charset="0"/>
              </a:endParaRPr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ru-RU" sz="2400" b="0">
                <a:latin typeface="Times New Roman" charset="0"/>
              </a:endParaRPr>
            </a:p>
          </p:txBody>
        </p:sp>
      </p:grpSp>
      <p:grpSp>
        <p:nvGrpSpPr>
          <p:cNvPr id="7" name="Group 5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8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4456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04460" name="AutoShap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" name="Rectangle 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6200" y="6248400"/>
            <a:ext cx="587375" cy="488950"/>
          </a:xfrm>
        </p:spPr>
        <p:txBody>
          <a:bodyPr anchorCtr="0"/>
          <a:lstStyle>
            <a:lvl1pPr>
              <a:defRPr/>
            </a:lvl1pPr>
          </a:lstStyle>
          <a:p>
            <a:pPr>
              <a:defRPr/>
            </a:pPr>
            <a:fld id="{15775FA6-4465-4AC7-B49A-C768D7B795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9D1EFE-8011-48A5-99B9-B7364643EB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1981200" cy="53244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62000" y="762000"/>
            <a:ext cx="5791200" cy="53244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A85064-B909-4BC9-8513-CE99E6E759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D3F29E-CC95-4462-AD77-FD6EE25FB4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ACBA74-0143-4E2F-B897-A9A3270B9E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8E99AB-3997-4185-A010-CDDEE52754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39E826-940B-4317-8B9B-DD149B0EAE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B82A94-FE62-4040-8C96-0DE696E79A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ECD051-5A10-418F-A769-AF652532B0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2FFA93-CDE2-4A9E-8DDF-65BC8D5A60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70F3B3-7D80-4A79-8647-FD349DCDD9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7620000" cy="6858000"/>
            <a:chOff x="0" y="0"/>
            <a:chExt cx="4800" cy="4320"/>
          </a:xfrm>
        </p:grpSpPr>
        <p:grpSp>
          <p:nvGrpSpPr>
            <p:cNvPr id="1032" name="Group 3"/>
            <p:cNvGrpSpPr>
              <a:grpSpLocks/>
            </p:cNvGrpSpPr>
            <p:nvPr userDrawn="1"/>
          </p:nvGrpSpPr>
          <p:grpSpPr bwMode="auto"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103428" name="Rectangle 4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3429" name="Freeform 5"/>
              <p:cNvSpPr>
                <a:spLocks/>
              </p:cNvSpPr>
              <p:nvPr userDrawn="1"/>
            </p:nvSpPr>
            <p:spPr bwMode="auto">
              <a:xfrm>
                <a:off x="288" y="0"/>
                <a:ext cx="1728" cy="735"/>
              </a:xfrm>
              <a:custGeom>
                <a:avLst/>
                <a:gdLst/>
                <a:ahLst/>
                <a:cxnLst>
                  <a:cxn ang="0">
                    <a:pos x="1728" y="0"/>
                  </a:cxn>
                  <a:cxn ang="0">
                    <a:pos x="1728" y="480"/>
                  </a:cxn>
                  <a:cxn ang="0">
                    <a:pos x="380" y="482"/>
                  </a:cxn>
                  <a:cxn ang="0">
                    <a:pos x="354" y="480"/>
                  </a:cxn>
                  <a:cxn ang="0">
                    <a:pos x="308" y="489"/>
                  </a:cxn>
                  <a:cxn ang="0">
                    <a:pos x="246" y="531"/>
                  </a:cxn>
                  <a:cxn ang="0">
                    <a:pos x="206" y="597"/>
                  </a:cxn>
                  <a:cxn ang="0">
                    <a:pos x="192" y="666"/>
                  </a:cxn>
                  <a:cxn ang="0">
                    <a:pos x="192" y="735"/>
                  </a:cxn>
                  <a:cxn ang="0">
                    <a:pos x="0" y="735"/>
                  </a:cxn>
                  <a:cxn ang="0">
                    <a:pos x="0" y="480"/>
                  </a:cxn>
                  <a:cxn ang="0">
                    <a:pos x="0" y="0"/>
                  </a:cxn>
                  <a:cxn ang="0">
                    <a:pos x="1728" y="0"/>
                  </a:cxn>
                </a:cxnLst>
                <a:rect l="0" t="0" r="r" b="b"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033" name="Group 6"/>
            <p:cNvGrpSpPr>
              <a:grpSpLocks/>
            </p:cNvGrpSpPr>
            <p:nvPr/>
          </p:nvGrpSpPr>
          <p:grpSpPr bwMode="auto">
            <a:xfrm>
              <a:off x="144" y="1248"/>
              <a:ext cx="4656" cy="201"/>
              <a:chOff x="144" y="1248"/>
              <a:chExt cx="4656" cy="201"/>
            </a:xfrm>
          </p:grpSpPr>
          <p:sp>
            <p:nvSpPr>
              <p:cNvPr id="103431" name="AutoShape 7"/>
              <p:cNvSpPr>
                <a:spLocks noChangeArrowheads="1"/>
              </p:cNvSpPr>
              <p:nvPr/>
            </p:nvSpPr>
            <p:spPr bwMode="auto">
              <a:xfrm>
                <a:off x="384" y="1248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3432" name="AutoShape 8"/>
              <p:cNvSpPr>
                <a:spLocks noChangeArrowheads="1"/>
              </p:cNvSpPr>
              <p:nvPr/>
            </p:nvSpPr>
            <p:spPr bwMode="auto">
              <a:xfrm flipH="1">
                <a:off x="144" y="1248"/>
                <a:ext cx="248" cy="201"/>
              </a:xfrm>
              <a:prstGeom prst="flowChartDelay">
                <a:avLst/>
              </a:prstGeom>
              <a:solidFill>
                <a:schemeClr val="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1027" name="AutoShape 9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2362200"/>
            <a:ext cx="7693025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343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4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248400"/>
            <a:ext cx="289718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4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242050"/>
            <a:ext cx="5873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 algn="l">
              <a:defRPr sz="26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569D0267-5816-4B8F-98ED-93DB68664D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7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  <p:sldLayoutId id="2147483835" r:id="rId10"/>
    <p:sldLayoutId id="2147483836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w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11.wmf"/><Relationship Id="rId7" Type="http://schemas.openxmlformats.org/officeDocument/2006/relationships/image" Target="../media/image1.wmf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wmf"/><Relationship Id="rId5" Type="http://schemas.openxmlformats.org/officeDocument/2006/relationships/image" Target="../media/image2.wmf"/><Relationship Id="rId4" Type="http://schemas.openxmlformats.org/officeDocument/2006/relationships/image" Target="../media/image9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4"/>
          <p:cNvSpPr>
            <a:spLocks noGrp="1" noChangeArrowheads="1"/>
          </p:cNvSpPr>
          <p:nvPr>
            <p:ph type="title"/>
          </p:nvPr>
        </p:nvSpPr>
        <p:spPr>
          <a:xfrm>
            <a:off x="684213" y="285750"/>
            <a:ext cx="8280400" cy="1214438"/>
          </a:xfrm>
        </p:spPr>
        <p:txBody>
          <a:bodyPr/>
          <a:lstStyle/>
          <a:p>
            <a:pPr eaLnBrk="1" hangingPunct="1"/>
            <a:r>
              <a:rPr lang="ru-RU" i="1" dirty="0" smtClean="0"/>
              <a:t>Классный час  « Мир профессий»</a:t>
            </a:r>
          </a:p>
        </p:txBody>
      </p:sp>
      <p:pic>
        <p:nvPicPr>
          <p:cNvPr id="3075" name="Picture 8" descr="j030125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2357438" y="2714625"/>
            <a:ext cx="3643312" cy="3500438"/>
          </a:xfrm>
        </p:spPr>
      </p:pic>
      <p:pic>
        <p:nvPicPr>
          <p:cNvPr id="3076" name="Picture 4" descr="j024071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825750"/>
            <a:ext cx="2705100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4" descr="j021672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13" y="1785938"/>
            <a:ext cx="3438525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800" smtClean="0"/>
              <a:t>Для справки: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2362200"/>
            <a:ext cx="8162925" cy="4281488"/>
          </a:xfrm>
        </p:spPr>
        <p:txBody>
          <a:bodyPr/>
          <a:lstStyle/>
          <a:p>
            <a:pPr marL="533400" indent="-533400" eaLnBrk="1" hangingPunct="1"/>
            <a:r>
              <a:rPr lang="ru-RU" sz="2400" b="1" i="1" u="sng" smtClean="0"/>
              <a:t>Ушедшие в прошлое профессии </a:t>
            </a:r>
            <a:r>
              <a:rPr lang="ru-RU" sz="1800" smtClean="0"/>
              <a:t>: кучер, фонарщик, пряха, прачка, ямщик, белошвейка, стряпчий, трубочист, почтмейстер, городовой, купец и т. д. </a:t>
            </a:r>
          </a:p>
          <a:p>
            <a:pPr marL="533400" indent="-533400" eaLnBrk="1" hangingPunct="1"/>
            <a:r>
              <a:rPr lang="ru-RU" sz="2400" b="1" i="1" u="sng" smtClean="0"/>
              <a:t>Профессии, появившиеся в ХХ веке</a:t>
            </a:r>
            <a:r>
              <a:rPr lang="ru-RU" sz="1800" smtClean="0"/>
              <a:t>: программист, оператор ЭВМ, менеджер, секретарь-референт, оператор станков с числовым программным управлением(ЧПУ), тракторист-машинист широкого профиля, лётчик, крановщик, космонавт, эмбриолог, электромонтёр.</a:t>
            </a:r>
          </a:p>
          <a:p>
            <a:pPr marL="533400" indent="-533400" eaLnBrk="1" hangingPunct="1"/>
            <a:r>
              <a:rPr lang="ru-RU" smtClean="0"/>
              <a:t> </a:t>
            </a:r>
            <a:r>
              <a:rPr lang="ru-RU" sz="2400" b="1" i="1" u="sng" smtClean="0"/>
              <a:t>Появятся новые</a:t>
            </a:r>
            <a:r>
              <a:rPr lang="ru-RU" smtClean="0"/>
              <a:t>: </a:t>
            </a:r>
            <a:r>
              <a:rPr lang="ru-RU" sz="1800" smtClean="0"/>
              <a:t>профессии, связанные с освоением морских глубин , космоса,  развитием робототехники, компьютеризацией,  химической и ядерной промышленностью, экономикой, телевидением, видеотехникой, криминалистикой, генной инженерией и т. д.</a:t>
            </a:r>
          </a:p>
          <a:p>
            <a:pPr marL="533400" indent="-533400" eaLnBrk="1" hangingPunct="1"/>
            <a:endParaRPr lang="ru-RU" smtClean="0"/>
          </a:p>
        </p:txBody>
      </p:sp>
      <p:pic>
        <p:nvPicPr>
          <p:cNvPr id="4" name="Picture 4" descr="j018332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13312" y="-857280"/>
            <a:ext cx="4230688" cy="326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2"/>
          <p:cNvSpPr>
            <a:spLocks noGrp="1" noChangeArrowheads="1"/>
          </p:cNvSpPr>
          <p:nvPr>
            <p:ph type="title"/>
          </p:nvPr>
        </p:nvSpPr>
        <p:spPr>
          <a:xfrm>
            <a:off x="714348" y="714356"/>
            <a:ext cx="7924800" cy="1143000"/>
          </a:xfrm>
        </p:spPr>
        <p:txBody>
          <a:bodyPr/>
          <a:lstStyle/>
          <a:p>
            <a:pPr eaLnBrk="1" hangingPunct="1"/>
            <a:r>
              <a:rPr lang="ru-RU" sz="2400" i="1" smtClean="0"/>
              <a:t>Человеческая мысль не стоит на месте, люди придумывают новое, появляются новые профессии</a:t>
            </a: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2420938"/>
            <a:ext cx="8245475" cy="4103687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3600" b="1" i="1" smtClean="0"/>
              <a:t>Но очень часто получается , что новое- это хорошо забытое старое.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3600" b="1" i="1" smtClean="0"/>
              <a:t>На базе старых профессий рождаются другие, которые…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3600" b="1" i="1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3600" b="1" i="1" smtClean="0"/>
              <a:t>А , впрочем, давайте посмотрим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3600" b="1" i="1" smtClean="0"/>
              <a:t>и послушаем…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1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smtClean="0"/>
              <a:t>Задание №4. «Необитаемый остров»</a:t>
            </a:r>
          </a:p>
        </p:txBody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20" y="2357430"/>
            <a:ext cx="8643998" cy="428148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dirty="0" smtClean="0"/>
              <a:t> На этом острове есть все условия для жизни: пресная вода, рыба в реках, птицы и звери в лесах, фруктовые деревья… А у вас, совершенно случайно, оказались семена подсолнечника и гороха, пшеницы и моркови, а также топор, пила, молоток, моток верёвки… Короче, что-то среднее между островом Робинзона Крузо из книги Даниэля Дефо и таинственным островом капитана Немо из книги </a:t>
            </a:r>
            <a:r>
              <a:rPr lang="ru-RU" dirty="0" err="1" smtClean="0"/>
              <a:t>Жюля</a:t>
            </a:r>
            <a:r>
              <a:rPr lang="ru-RU" dirty="0" smtClean="0"/>
              <a:t> Верна…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Ваша задача:</a:t>
            </a:r>
          </a:p>
        </p:txBody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088" y="2492375"/>
            <a:ext cx="7693025" cy="3724275"/>
          </a:xfrm>
        </p:spPr>
        <p:txBody>
          <a:bodyPr/>
          <a:lstStyle/>
          <a:p>
            <a:pPr eaLnBrk="1" hangingPunct="1">
              <a:buNone/>
            </a:pPr>
            <a:r>
              <a:rPr lang="ru-RU" dirty="0" smtClean="0"/>
              <a:t>  </a:t>
            </a:r>
            <a:r>
              <a:rPr lang="ru-RU" b="1" i="1" dirty="0" smtClean="0"/>
              <a:t>Каждая команда составляет список из 10 видов профессиональной деятельности, которые являются самыми необходимыми, на ваш взгляд, для того, чтобы выжить на необитаемом острове.  Вам на обсуждение 3 минуты.</a:t>
            </a:r>
          </a:p>
          <a:p>
            <a:pPr eaLnBrk="1" hangingPunct="1">
              <a:buNone/>
            </a:pPr>
            <a:r>
              <a:rPr lang="ru-RU" sz="3200" b="1" i="1" dirty="0" smtClean="0"/>
              <a:t>                    Время пошло!!!</a:t>
            </a:r>
          </a:p>
        </p:txBody>
      </p:sp>
      <p:grpSp>
        <p:nvGrpSpPr>
          <p:cNvPr id="5" name="Group 5"/>
          <p:cNvGrpSpPr>
            <a:grpSpLocks/>
          </p:cNvGrpSpPr>
          <p:nvPr/>
        </p:nvGrpSpPr>
        <p:grpSpPr bwMode="auto">
          <a:xfrm>
            <a:off x="6767513" y="-214338"/>
            <a:ext cx="2376487" cy="2808287"/>
            <a:chOff x="1824" y="633"/>
            <a:chExt cx="2834" cy="2849"/>
          </a:xfrm>
        </p:grpSpPr>
        <p:sp>
          <p:nvSpPr>
            <p:cNvPr id="6" name="Puzzle3"/>
            <p:cNvSpPr>
              <a:spLocks noEditPoints="1" noChangeArrowheads="1"/>
            </p:cNvSpPr>
            <p:nvPr/>
          </p:nvSpPr>
          <p:spPr bwMode="auto">
            <a:xfrm>
              <a:off x="3204" y="633"/>
              <a:ext cx="1114" cy="151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2269 w 21600"/>
                <a:gd name="T25" fmla="*/ 7718 h 21600"/>
                <a:gd name="T26" fmla="*/ 19157 w 21600"/>
                <a:gd name="T27" fmla="*/ 20230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6625" y="20892"/>
                  </a:moveTo>
                  <a:lnTo>
                    <a:pt x="7105" y="21023"/>
                  </a:lnTo>
                  <a:lnTo>
                    <a:pt x="7513" y="21088"/>
                  </a:lnTo>
                  <a:lnTo>
                    <a:pt x="7922" y="21115"/>
                  </a:lnTo>
                  <a:lnTo>
                    <a:pt x="8242" y="21115"/>
                  </a:lnTo>
                  <a:lnTo>
                    <a:pt x="8544" y="21062"/>
                  </a:lnTo>
                  <a:lnTo>
                    <a:pt x="8810" y="20997"/>
                  </a:lnTo>
                  <a:lnTo>
                    <a:pt x="9023" y="20892"/>
                  </a:lnTo>
                  <a:lnTo>
                    <a:pt x="9148" y="20761"/>
                  </a:lnTo>
                  <a:lnTo>
                    <a:pt x="9290" y="20616"/>
                  </a:lnTo>
                  <a:lnTo>
                    <a:pt x="9361" y="20459"/>
                  </a:lnTo>
                  <a:lnTo>
                    <a:pt x="9396" y="20289"/>
                  </a:lnTo>
                  <a:lnTo>
                    <a:pt x="9396" y="20092"/>
                  </a:lnTo>
                  <a:lnTo>
                    <a:pt x="9325" y="19909"/>
                  </a:lnTo>
                  <a:lnTo>
                    <a:pt x="9219" y="19738"/>
                  </a:lnTo>
                  <a:lnTo>
                    <a:pt x="9094" y="19555"/>
                  </a:lnTo>
                  <a:lnTo>
                    <a:pt x="8917" y="19384"/>
                  </a:lnTo>
                  <a:lnTo>
                    <a:pt x="8650" y="19162"/>
                  </a:lnTo>
                  <a:lnTo>
                    <a:pt x="8437" y="18900"/>
                  </a:lnTo>
                  <a:lnTo>
                    <a:pt x="8277" y="18624"/>
                  </a:lnTo>
                  <a:lnTo>
                    <a:pt x="8135" y="18349"/>
                  </a:lnTo>
                  <a:lnTo>
                    <a:pt x="8028" y="18048"/>
                  </a:lnTo>
                  <a:lnTo>
                    <a:pt x="7993" y="17746"/>
                  </a:lnTo>
                  <a:lnTo>
                    <a:pt x="7993" y="17471"/>
                  </a:lnTo>
                  <a:lnTo>
                    <a:pt x="8028" y="17169"/>
                  </a:lnTo>
                  <a:lnTo>
                    <a:pt x="8135" y="16920"/>
                  </a:lnTo>
                  <a:lnTo>
                    <a:pt x="8277" y="16671"/>
                  </a:lnTo>
                  <a:lnTo>
                    <a:pt x="8366" y="16540"/>
                  </a:lnTo>
                  <a:lnTo>
                    <a:pt x="8473" y="16409"/>
                  </a:lnTo>
                  <a:lnTo>
                    <a:pt x="8615" y="16317"/>
                  </a:lnTo>
                  <a:lnTo>
                    <a:pt x="8739" y="16213"/>
                  </a:lnTo>
                  <a:lnTo>
                    <a:pt x="8881" y="16134"/>
                  </a:lnTo>
                  <a:lnTo>
                    <a:pt x="9059" y="16055"/>
                  </a:lnTo>
                  <a:lnTo>
                    <a:pt x="9254" y="15990"/>
                  </a:lnTo>
                  <a:lnTo>
                    <a:pt x="9432" y="15911"/>
                  </a:lnTo>
                  <a:lnTo>
                    <a:pt x="9663" y="15885"/>
                  </a:lnTo>
                  <a:lnTo>
                    <a:pt x="9876" y="15833"/>
                  </a:lnTo>
                  <a:lnTo>
                    <a:pt x="10142" y="15806"/>
                  </a:lnTo>
                  <a:lnTo>
                    <a:pt x="10391" y="15806"/>
                  </a:lnTo>
                  <a:lnTo>
                    <a:pt x="10728" y="15806"/>
                  </a:lnTo>
                  <a:lnTo>
                    <a:pt x="10995" y="15806"/>
                  </a:lnTo>
                  <a:lnTo>
                    <a:pt x="11279" y="15833"/>
                  </a:lnTo>
                  <a:lnTo>
                    <a:pt x="11546" y="15885"/>
                  </a:lnTo>
                  <a:lnTo>
                    <a:pt x="11776" y="15937"/>
                  </a:lnTo>
                  <a:lnTo>
                    <a:pt x="12025" y="15990"/>
                  </a:lnTo>
                  <a:lnTo>
                    <a:pt x="12221" y="16055"/>
                  </a:lnTo>
                  <a:lnTo>
                    <a:pt x="12434" y="16134"/>
                  </a:lnTo>
                  <a:lnTo>
                    <a:pt x="12611" y="16213"/>
                  </a:lnTo>
                  <a:lnTo>
                    <a:pt x="12771" y="16317"/>
                  </a:lnTo>
                  <a:lnTo>
                    <a:pt x="12913" y="16409"/>
                  </a:lnTo>
                  <a:lnTo>
                    <a:pt x="13038" y="16514"/>
                  </a:lnTo>
                  <a:lnTo>
                    <a:pt x="13251" y="16737"/>
                  </a:lnTo>
                  <a:lnTo>
                    <a:pt x="13428" y="16986"/>
                  </a:lnTo>
                  <a:lnTo>
                    <a:pt x="13517" y="17248"/>
                  </a:lnTo>
                  <a:lnTo>
                    <a:pt x="13588" y="17523"/>
                  </a:lnTo>
                  <a:lnTo>
                    <a:pt x="13588" y="17799"/>
                  </a:lnTo>
                  <a:lnTo>
                    <a:pt x="13517" y="18074"/>
                  </a:lnTo>
                  <a:lnTo>
                    <a:pt x="13428" y="18323"/>
                  </a:lnTo>
                  <a:lnTo>
                    <a:pt x="13286" y="18572"/>
                  </a:lnTo>
                  <a:lnTo>
                    <a:pt x="13109" y="18808"/>
                  </a:lnTo>
                  <a:lnTo>
                    <a:pt x="12878" y="19031"/>
                  </a:lnTo>
                  <a:lnTo>
                    <a:pt x="12434" y="19411"/>
                  </a:lnTo>
                  <a:lnTo>
                    <a:pt x="12132" y="19738"/>
                  </a:lnTo>
                  <a:lnTo>
                    <a:pt x="12025" y="19856"/>
                  </a:lnTo>
                  <a:lnTo>
                    <a:pt x="11919" y="20014"/>
                  </a:lnTo>
                  <a:lnTo>
                    <a:pt x="11883" y="20132"/>
                  </a:lnTo>
                  <a:lnTo>
                    <a:pt x="11883" y="20263"/>
                  </a:lnTo>
                  <a:lnTo>
                    <a:pt x="11883" y="20394"/>
                  </a:lnTo>
                  <a:lnTo>
                    <a:pt x="11954" y="20485"/>
                  </a:lnTo>
                  <a:lnTo>
                    <a:pt x="12061" y="20590"/>
                  </a:lnTo>
                  <a:lnTo>
                    <a:pt x="12185" y="20695"/>
                  </a:lnTo>
                  <a:lnTo>
                    <a:pt x="12327" y="20787"/>
                  </a:lnTo>
                  <a:lnTo>
                    <a:pt x="12540" y="20892"/>
                  </a:lnTo>
                  <a:lnTo>
                    <a:pt x="12771" y="20997"/>
                  </a:lnTo>
                  <a:lnTo>
                    <a:pt x="13073" y="21088"/>
                  </a:lnTo>
                  <a:lnTo>
                    <a:pt x="13428" y="21193"/>
                  </a:lnTo>
                  <a:lnTo>
                    <a:pt x="13873" y="21298"/>
                  </a:lnTo>
                  <a:lnTo>
                    <a:pt x="14317" y="21390"/>
                  </a:lnTo>
                  <a:lnTo>
                    <a:pt x="14778" y="21468"/>
                  </a:lnTo>
                  <a:lnTo>
                    <a:pt x="15294" y="21547"/>
                  </a:lnTo>
                  <a:lnTo>
                    <a:pt x="15809" y="21600"/>
                  </a:lnTo>
                  <a:lnTo>
                    <a:pt x="16359" y="21652"/>
                  </a:lnTo>
                  <a:lnTo>
                    <a:pt x="16875" y="21678"/>
                  </a:lnTo>
                  <a:lnTo>
                    <a:pt x="17407" y="21678"/>
                  </a:lnTo>
                  <a:lnTo>
                    <a:pt x="17958" y="21678"/>
                  </a:lnTo>
                  <a:lnTo>
                    <a:pt x="18473" y="21652"/>
                  </a:lnTo>
                  <a:lnTo>
                    <a:pt x="18953" y="21573"/>
                  </a:lnTo>
                  <a:lnTo>
                    <a:pt x="19397" y="21495"/>
                  </a:lnTo>
                  <a:lnTo>
                    <a:pt x="19841" y="21390"/>
                  </a:lnTo>
                  <a:lnTo>
                    <a:pt x="20214" y="21272"/>
                  </a:lnTo>
                  <a:lnTo>
                    <a:pt x="20551" y="21088"/>
                  </a:lnTo>
                  <a:lnTo>
                    <a:pt x="20480" y="20787"/>
                  </a:lnTo>
                  <a:lnTo>
                    <a:pt x="20409" y="20485"/>
                  </a:lnTo>
                  <a:lnTo>
                    <a:pt x="20356" y="20158"/>
                  </a:lnTo>
                  <a:lnTo>
                    <a:pt x="20356" y="19804"/>
                  </a:lnTo>
                  <a:lnTo>
                    <a:pt x="20321" y="19083"/>
                  </a:lnTo>
                  <a:lnTo>
                    <a:pt x="20356" y="18349"/>
                  </a:lnTo>
                  <a:lnTo>
                    <a:pt x="20409" y="17641"/>
                  </a:lnTo>
                  <a:lnTo>
                    <a:pt x="20480" y="17012"/>
                  </a:lnTo>
                  <a:lnTo>
                    <a:pt x="20551" y="16488"/>
                  </a:lnTo>
                  <a:lnTo>
                    <a:pt x="20551" y="16055"/>
                  </a:lnTo>
                  <a:lnTo>
                    <a:pt x="20551" y="15911"/>
                  </a:lnTo>
                  <a:lnTo>
                    <a:pt x="20445" y="15754"/>
                  </a:lnTo>
                  <a:lnTo>
                    <a:pt x="20356" y="15610"/>
                  </a:lnTo>
                  <a:lnTo>
                    <a:pt x="20178" y="15452"/>
                  </a:lnTo>
                  <a:lnTo>
                    <a:pt x="20001" y="15334"/>
                  </a:lnTo>
                  <a:lnTo>
                    <a:pt x="19770" y="15230"/>
                  </a:lnTo>
                  <a:lnTo>
                    <a:pt x="19521" y="15125"/>
                  </a:lnTo>
                  <a:lnTo>
                    <a:pt x="19290" y="15059"/>
                  </a:lnTo>
                  <a:lnTo>
                    <a:pt x="19024" y="15007"/>
                  </a:lnTo>
                  <a:lnTo>
                    <a:pt x="18740" y="14954"/>
                  </a:lnTo>
                  <a:lnTo>
                    <a:pt x="18509" y="14954"/>
                  </a:lnTo>
                  <a:lnTo>
                    <a:pt x="18225" y="14954"/>
                  </a:lnTo>
                  <a:lnTo>
                    <a:pt x="17994" y="15007"/>
                  </a:lnTo>
                  <a:lnTo>
                    <a:pt x="17763" y="15085"/>
                  </a:lnTo>
                  <a:lnTo>
                    <a:pt x="17550" y="15177"/>
                  </a:lnTo>
                  <a:lnTo>
                    <a:pt x="17372" y="15308"/>
                  </a:lnTo>
                  <a:lnTo>
                    <a:pt x="17176" y="15426"/>
                  </a:lnTo>
                  <a:lnTo>
                    <a:pt x="16928" y="15557"/>
                  </a:lnTo>
                  <a:lnTo>
                    <a:pt x="16661" y="15636"/>
                  </a:lnTo>
                  <a:lnTo>
                    <a:pt x="16359" y="15688"/>
                  </a:lnTo>
                  <a:lnTo>
                    <a:pt x="16022" y="15715"/>
                  </a:lnTo>
                  <a:lnTo>
                    <a:pt x="15667" y="15688"/>
                  </a:lnTo>
                  <a:lnTo>
                    <a:pt x="15294" y="15662"/>
                  </a:lnTo>
                  <a:lnTo>
                    <a:pt x="14956" y="15583"/>
                  </a:lnTo>
                  <a:lnTo>
                    <a:pt x="14619" y="15479"/>
                  </a:lnTo>
                  <a:lnTo>
                    <a:pt x="14281" y="15334"/>
                  </a:lnTo>
                  <a:lnTo>
                    <a:pt x="13961" y="15177"/>
                  </a:lnTo>
                  <a:lnTo>
                    <a:pt x="13695" y="14981"/>
                  </a:lnTo>
                  <a:lnTo>
                    <a:pt x="13588" y="14850"/>
                  </a:lnTo>
                  <a:lnTo>
                    <a:pt x="13482" y="14732"/>
                  </a:lnTo>
                  <a:lnTo>
                    <a:pt x="13393" y="14600"/>
                  </a:lnTo>
                  <a:lnTo>
                    <a:pt x="13322" y="14456"/>
                  </a:lnTo>
                  <a:lnTo>
                    <a:pt x="13251" y="14299"/>
                  </a:lnTo>
                  <a:lnTo>
                    <a:pt x="13215" y="14155"/>
                  </a:lnTo>
                  <a:lnTo>
                    <a:pt x="13180" y="13971"/>
                  </a:lnTo>
                  <a:lnTo>
                    <a:pt x="13180" y="13801"/>
                  </a:lnTo>
                  <a:lnTo>
                    <a:pt x="13180" y="13591"/>
                  </a:lnTo>
                  <a:lnTo>
                    <a:pt x="13215" y="13395"/>
                  </a:lnTo>
                  <a:lnTo>
                    <a:pt x="13251" y="13198"/>
                  </a:lnTo>
                  <a:lnTo>
                    <a:pt x="13322" y="13015"/>
                  </a:lnTo>
                  <a:lnTo>
                    <a:pt x="13393" y="12870"/>
                  </a:lnTo>
                  <a:lnTo>
                    <a:pt x="13482" y="12713"/>
                  </a:lnTo>
                  <a:lnTo>
                    <a:pt x="13588" y="12569"/>
                  </a:lnTo>
                  <a:lnTo>
                    <a:pt x="13730" y="12438"/>
                  </a:lnTo>
                  <a:lnTo>
                    <a:pt x="13997" y="12215"/>
                  </a:lnTo>
                  <a:lnTo>
                    <a:pt x="14334" y="12005"/>
                  </a:lnTo>
                  <a:lnTo>
                    <a:pt x="14690" y="11861"/>
                  </a:lnTo>
                  <a:lnTo>
                    <a:pt x="15063" y="11756"/>
                  </a:lnTo>
                  <a:lnTo>
                    <a:pt x="15436" y="11678"/>
                  </a:lnTo>
                  <a:lnTo>
                    <a:pt x="15809" y="11638"/>
                  </a:lnTo>
                  <a:lnTo>
                    <a:pt x="16182" y="11638"/>
                  </a:lnTo>
                  <a:lnTo>
                    <a:pt x="16555" y="11678"/>
                  </a:lnTo>
                  <a:lnTo>
                    <a:pt x="16910" y="11730"/>
                  </a:lnTo>
                  <a:lnTo>
                    <a:pt x="17248" y="11835"/>
                  </a:lnTo>
                  <a:lnTo>
                    <a:pt x="17514" y="11966"/>
                  </a:lnTo>
                  <a:lnTo>
                    <a:pt x="17763" y="12110"/>
                  </a:lnTo>
                  <a:lnTo>
                    <a:pt x="17887" y="12215"/>
                  </a:lnTo>
                  <a:lnTo>
                    <a:pt x="18065" y="12307"/>
                  </a:lnTo>
                  <a:lnTo>
                    <a:pt x="18260" y="12412"/>
                  </a:lnTo>
                  <a:lnTo>
                    <a:pt x="18438" y="12464"/>
                  </a:lnTo>
                  <a:lnTo>
                    <a:pt x="18669" y="12543"/>
                  </a:lnTo>
                  <a:lnTo>
                    <a:pt x="18882" y="12569"/>
                  </a:lnTo>
                  <a:lnTo>
                    <a:pt x="19113" y="12595"/>
                  </a:lnTo>
                  <a:lnTo>
                    <a:pt x="19361" y="12608"/>
                  </a:lnTo>
                  <a:lnTo>
                    <a:pt x="19592" y="12608"/>
                  </a:lnTo>
                  <a:lnTo>
                    <a:pt x="19841" y="12595"/>
                  </a:lnTo>
                  <a:lnTo>
                    <a:pt x="20072" y="12543"/>
                  </a:lnTo>
                  <a:lnTo>
                    <a:pt x="20321" y="12490"/>
                  </a:lnTo>
                  <a:lnTo>
                    <a:pt x="20551" y="12438"/>
                  </a:lnTo>
                  <a:lnTo>
                    <a:pt x="20800" y="12333"/>
                  </a:lnTo>
                  <a:lnTo>
                    <a:pt x="20996" y="12241"/>
                  </a:lnTo>
                  <a:lnTo>
                    <a:pt x="21244" y="12110"/>
                  </a:lnTo>
                  <a:lnTo>
                    <a:pt x="21298" y="12032"/>
                  </a:lnTo>
                  <a:lnTo>
                    <a:pt x="21404" y="11966"/>
                  </a:lnTo>
                  <a:lnTo>
                    <a:pt x="21475" y="11861"/>
                  </a:lnTo>
                  <a:lnTo>
                    <a:pt x="21511" y="11730"/>
                  </a:lnTo>
                  <a:lnTo>
                    <a:pt x="21617" y="11481"/>
                  </a:lnTo>
                  <a:lnTo>
                    <a:pt x="21653" y="11180"/>
                  </a:lnTo>
                  <a:lnTo>
                    <a:pt x="21653" y="10826"/>
                  </a:lnTo>
                  <a:lnTo>
                    <a:pt x="21653" y="10472"/>
                  </a:lnTo>
                  <a:lnTo>
                    <a:pt x="21582" y="10092"/>
                  </a:lnTo>
                  <a:lnTo>
                    <a:pt x="21511" y="9725"/>
                  </a:lnTo>
                  <a:lnTo>
                    <a:pt x="21298" y="8912"/>
                  </a:lnTo>
                  <a:lnTo>
                    <a:pt x="21067" y="8191"/>
                  </a:lnTo>
                  <a:lnTo>
                    <a:pt x="20800" y="7536"/>
                  </a:lnTo>
                  <a:lnTo>
                    <a:pt x="20551" y="7025"/>
                  </a:lnTo>
                  <a:lnTo>
                    <a:pt x="20001" y="7103"/>
                  </a:lnTo>
                  <a:lnTo>
                    <a:pt x="19432" y="7156"/>
                  </a:lnTo>
                  <a:lnTo>
                    <a:pt x="18846" y="7208"/>
                  </a:lnTo>
                  <a:lnTo>
                    <a:pt x="18225" y="7208"/>
                  </a:lnTo>
                  <a:lnTo>
                    <a:pt x="17656" y="7208"/>
                  </a:lnTo>
                  <a:lnTo>
                    <a:pt x="17070" y="7182"/>
                  </a:lnTo>
                  <a:lnTo>
                    <a:pt x="16484" y="7156"/>
                  </a:lnTo>
                  <a:lnTo>
                    <a:pt x="15986" y="7103"/>
                  </a:lnTo>
                  <a:lnTo>
                    <a:pt x="14992" y="6999"/>
                  </a:lnTo>
                  <a:lnTo>
                    <a:pt x="14210" y="6907"/>
                  </a:lnTo>
                  <a:lnTo>
                    <a:pt x="13695" y="6828"/>
                  </a:lnTo>
                  <a:lnTo>
                    <a:pt x="13517" y="6802"/>
                  </a:lnTo>
                  <a:lnTo>
                    <a:pt x="13073" y="6645"/>
                  </a:lnTo>
                  <a:lnTo>
                    <a:pt x="12700" y="6474"/>
                  </a:lnTo>
                  <a:lnTo>
                    <a:pt x="12363" y="6304"/>
                  </a:lnTo>
                  <a:lnTo>
                    <a:pt x="12132" y="6094"/>
                  </a:lnTo>
                  <a:lnTo>
                    <a:pt x="11919" y="5871"/>
                  </a:lnTo>
                  <a:lnTo>
                    <a:pt x="11776" y="5649"/>
                  </a:lnTo>
                  <a:lnTo>
                    <a:pt x="11688" y="5413"/>
                  </a:lnTo>
                  <a:lnTo>
                    <a:pt x="11617" y="5190"/>
                  </a:lnTo>
                  <a:lnTo>
                    <a:pt x="11617" y="4941"/>
                  </a:lnTo>
                  <a:lnTo>
                    <a:pt x="11652" y="4718"/>
                  </a:lnTo>
                  <a:lnTo>
                    <a:pt x="11723" y="4482"/>
                  </a:lnTo>
                  <a:lnTo>
                    <a:pt x="11812" y="4285"/>
                  </a:lnTo>
                  <a:lnTo>
                    <a:pt x="11919" y="4089"/>
                  </a:lnTo>
                  <a:lnTo>
                    <a:pt x="12096" y="3905"/>
                  </a:lnTo>
                  <a:lnTo>
                    <a:pt x="12292" y="3735"/>
                  </a:lnTo>
                  <a:lnTo>
                    <a:pt x="12505" y="3604"/>
                  </a:lnTo>
                  <a:lnTo>
                    <a:pt x="12700" y="3460"/>
                  </a:lnTo>
                  <a:lnTo>
                    <a:pt x="12878" y="3250"/>
                  </a:lnTo>
                  <a:lnTo>
                    <a:pt x="13038" y="3027"/>
                  </a:lnTo>
                  <a:lnTo>
                    <a:pt x="13180" y="2752"/>
                  </a:lnTo>
                  <a:lnTo>
                    <a:pt x="13286" y="2477"/>
                  </a:lnTo>
                  <a:lnTo>
                    <a:pt x="13322" y="2175"/>
                  </a:lnTo>
                  <a:lnTo>
                    <a:pt x="13357" y="1874"/>
                  </a:lnTo>
                  <a:lnTo>
                    <a:pt x="13286" y="1572"/>
                  </a:lnTo>
                  <a:lnTo>
                    <a:pt x="13180" y="1271"/>
                  </a:lnTo>
                  <a:lnTo>
                    <a:pt x="13038" y="983"/>
                  </a:lnTo>
                  <a:lnTo>
                    <a:pt x="12949" y="865"/>
                  </a:lnTo>
                  <a:lnTo>
                    <a:pt x="12807" y="733"/>
                  </a:lnTo>
                  <a:lnTo>
                    <a:pt x="12665" y="616"/>
                  </a:lnTo>
                  <a:lnTo>
                    <a:pt x="12505" y="511"/>
                  </a:lnTo>
                  <a:lnTo>
                    <a:pt x="12327" y="406"/>
                  </a:lnTo>
                  <a:lnTo>
                    <a:pt x="12132" y="314"/>
                  </a:lnTo>
                  <a:lnTo>
                    <a:pt x="11883" y="235"/>
                  </a:lnTo>
                  <a:lnTo>
                    <a:pt x="11652" y="183"/>
                  </a:lnTo>
                  <a:lnTo>
                    <a:pt x="11368" y="104"/>
                  </a:lnTo>
                  <a:lnTo>
                    <a:pt x="11101" y="78"/>
                  </a:lnTo>
                  <a:lnTo>
                    <a:pt x="10800" y="52"/>
                  </a:lnTo>
                  <a:lnTo>
                    <a:pt x="10444" y="52"/>
                  </a:lnTo>
                  <a:lnTo>
                    <a:pt x="10142" y="52"/>
                  </a:lnTo>
                  <a:lnTo>
                    <a:pt x="9840" y="78"/>
                  </a:lnTo>
                  <a:lnTo>
                    <a:pt x="9574" y="104"/>
                  </a:lnTo>
                  <a:lnTo>
                    <a:pt x="9325" y="157"/>
                  </a:lnTo>
                  <a:lnTo>
                    <a:pt x="9094" y="209"/>
                  </a:lnTo>
                  <a:lnTo>
                    <a:pt x="8846" y="262"/>
                  </a:lnTo>
                  <a:lnTo>
                    <a:pt x="8650" y="340"/>
                  </a:lnTo>
                  <a:lnTo>
                    <a:pt x="8437" y="432"/>
                  </a:lnTo>
                  <a:lnTo>
                    <a:pt x="8277" y="511"/>
                  </a:lnTo>
                  <a:lnTo>
                    <a:pt x="8100" y="616"/>
                  </a:lnTo>
                  <a:lnTo>
                    <a:pt x="7957" y="707"/>
                  </a:lnTo>
                  <a:lnTo>
                    <a:pt x="7833" y="838"/>
                  </a:lnTo>
                  <a:lnTo>
                    <a:pt x="7620" y="1061"/>
                  </a:lnTo>
                  <a:lnTo>
                    <a:pt x="7442" y="1336"/>
                  </a:lnTo>
                  <a:lnTo>
                    <a:pt x="7353" y="1599"/>
                  </a:lnTo>
                  <a:lnTo>
                    <a:pt x="7318" y="1900"/>
                  </a:lnTo>
                  <a:lnTo>
                    <a:pt x="7318" y="2175"/>
                  </a:lnTo>
                  <a:lnTo>
                    <a:pt x="7353" y="2450"/>
                  </a:lnTo>
                  <a:lnTo>
                    <a:pt x="7442" y="2726"/>
                  </a:lnTo>
                  <a:lnTo>
                    <a:pt x="7620" y="2975"/>
                  </a:lnTo>
                  <a:lnTo>
                    <a:pt x="7833" y="3198"/>
                  </a:lnTo>
                  <a:lnTo>
                    <a:pt x="8064" y="3433"/>
                  </a:lnTo>
                  <a:lnTo>
                    <a:pt x="8295" y="3630"/>
                  </a:lnTo>
                  <a:lnTo>
                    <a:pt x="8508" y="3853"/>
                  </a:lnTo>
                  <a:lnTo>
                    <a:pt x="8686" y="4089"/>
                  </a:lnTo>
                  <a:lnTo>
                    <a:pt x="8775" y="4312"/>
                  </a:lnTo>
                  <a:lnTo>
                    <a:pt x="8846" y="4561"/>
                  </a:lnTo>
                  <a:lnTo>
                    <a:pt x="8846" y="4810"/>
                  </a:lnTo>
                  <a:lnTo>
                    <a:pt x="8810" y="5059"/>
                  </a:lnTo>
                  <a:lnTo>
                    <a:pt x="8721" y="5295"/>
                  </a:lnTo>
                  <a:lnTo>
                    <a:pt x="8579" y="5544"/>
                  </a:lnTo>
                  <a:lnTo>
                    <a:pt x="8366" y="5766"/>
                  </a:lnTo>
                  <a:lnTo>
                    <a:pt x="8135" y="5976"/>
                  </a:lnTo>
                  <a:lnTo>
                    <a:pt x="7833" y="6199"/>
                  </a:lnTo>
                  <a:lnTo>
                    <a:pt x="7478" y="6369"/>
                  </a:lnTo>
                  <a:lnTo>
                    <a:pt x="7069" y="6527"/>
                  </a:lnTo>
                  <a:lnTo>
                    <a:pt x="6590" y="6671"/>
                  </a:lnTo>
                  <a:lnTo>
                    <a:pt x="6092" y="6802"/>
                  </a:lnTo>
                  <a:lnTo>
                    <a:pt x="5684" y="6802"/>
                  </a:lnTo>
                  <a:lnTo>
                    <a:pt x="5133" y="6802"/>
                  </a:lnTo>
                  <a:lnTo>
                    <a:pt x="4547" y="6802"/>
                  </a:lnTo>
                  <a:lnTo>
                    <a:pt x="3872" y="6802"/>
                  </a:lnTo>
                  <a:lnTo>
                    <a:pt x="3144" y="6802"/>
                  </a:lnTo>
                  <a:lnTo>
                    <a:pt x="2362" y="6802"/>
                  </a:lnTo>
                  <a:lnTo>
                    <a:pt x="1545" y="6802"/>
                  </a:lnTo>
                  <a:lnTo>
                    <a:pt x="692" y="6802"/>
                  </a:lnTo>
                  <a:lnTo>
                    <a:pt x="586" y="7234"/>
                  </a:lnTo>
                  <a:lnTo>
                    <a:pt x="461" y="7837"/>
                  </a:lnTo>
                  <a:lnTo>
                    <a:pt x="355" y="8493"/>
                  </a:lnTo>
                  <a:lnTo>
                    <a:pt x="248" y="9187"/>
                  </a:lnTo>
                  <a:lnTo>
                    <a:pt x="142" y="9869"/>
                  </a:lnTo>
                  <a:lnTo>
                    <a:pt x="106" y="10498"/>
                  </a:lnTo>
                  <a:lnTo>
                    <a:pt x="106" y="10983"/>
                  </a:lnTo>
                  <a:lnTo>
                    <a:pt x="106" y="11311"/>
                  </a:lnTo>
                  <a:lnTo>
                    <a:pt x="213" y="11481"/>
                  </a:lnTo>
                  <a:lnTo>
                    <a:pt x="319" y="11651"/>
                  </a:lnTo>
                  <a:lnTo>
                    <a:pt x="497" y="11783"/>
                  </a:lnTo>
                  <a:lnTo>
                    <a:pt x="692" y="11914"/>
                  </a:lnTo>
                  <a:lnTo>
                    <a:pt x="941" y="12032"/>
                  </a:lnTo>
                  <a:lnTo>
                    <a:pt x="1207" y="12110"/>
                  </a:lnTo>
                  <a:lnTo>
                    <a:pt x="1509" y="12189"/>
                  </a:lnTo>
                  <a:lnTo>
                    <a:pt x="1794" y="12241"/>
                  </a:lnTo>
                  <a:lnTo>
                    <a:pt x="2131" y="12267"/>
                  </a:lnTo>
                  <a:lnTo>
                    <a:pt x="2433" y="12281"/>
                  </a:lnTo>
                  <a:lnTo>
                    <a:pt x="2735" y="12267"/>
                  </a:lnTo>
                  <a:lnTo>
                    <a:pt x="3055" y="12241"/>
                  </a:lnTo>
                  <a:lnTo>
                    <a:pt x="3357" y="12189"/>
                  </a:lnTo>
                  <a:lnTo>
                    <a:pt x="3623" y="12084"/>
                  </a:lnTo>
                  <a:lnTo>
                    <a:pt x="3872" y="11979"/>
                  </a:lnTo>
                  <a:lnTo>
                    <a:pt x="4103" y="11861"/>
                  </a:lnTo>
                  <a:lnTo>
                    <a:pt x="4316" y="11704"/>
                  </a:lnTo>
                  <a:lnTo>
                    <a:pt x="4582" y="11612"/>
                  </a:lnTo>
                  <a:lnTo>
                    <a:pt x="4849" y="11533"/>
                  </a:lnTo>
                  <a:lnTo>
                    <a:pt x="5169" y="11507"/>
                  </a:lnTo>
                  <a:lnTo>
                    <a:pt x="5506" y="11481"/>
                  </a:lnTo>
                  <a:lnTo>
                    <a:pt x="5808" y="11507"/>
                  </a:lnTo>
                  <a:lnTo>
                    <a:pt x="6146" y="11560"/>
                  </a:lnTo>
                  <a:lnTo>
                    <a:pt x="6501" y="11651"/>
                  </a:lnTo>
                  <a:lnTo>
                    <a:pt x="6803" y="11783"/>
                  </a:lnTo>
                  <a:lnTo>
                    <a:pt x="7105" y="11940"/>
                  </a:lnTo>
                  <a:lnTo>
                    <a:pt x="7353" y="12110"/>
                  </a:lnTo>
                  <a:lnTo>
                    <a:pt x="7584" y="12333"/>
                  </a:lnTo>
                  <a:lnTo>
                    <a:pt x="7798" y="12595"/>
                  </a:lnTo>
                  <a:lnTo>
                    <a:pt x="7922" y="12870"/>
                  </a:lnTo>
                  <a:lnTo>
                    <a:pt x="8028" y="13198"/>
                  </a:lnTo>
                  <a:lnTo>
                    <a:pt x="8064" y="13526"/>
                  </a:lnTo>
                  <a:lnTo>
                    <a:pt x="8028" y="13775"/>
                  </a:lnTo>
                  <a:lnTo>
                    <a:pt x="7922" y="13998"/>
                  </a:lnTo>
                  <a:lnTo>
                    <a:pt x="7798" y="14220"/>
                  </a:lnTo>
                  <a:lnTo>
                    <a:pt x="7584" y="14404"/>
                  </a:lnTo>
                  <a:lnTo>
                    <a:pt x="7353" y="14574"/>
                  </a:lnTo>
                  <a:lnTo>
                    <a:pt x="7105" y="14732"/>
                  </a:lnTo>
                  <a:lnTo>
                    <a:pt x="6803" y="14850"/>
                  </a:lnTo>
                  <a:lnTo>
                    <a:pt x="6501" y="14954"/>
                  </a:lnTo>
                  <a:lnTo>
                    <a:pt x="6146" y="15033"/>
                  </a:lnTo>
                  <a:lnTo>
                    <a:pt x="5808" y="15085"/>
                  </a:lnTo>
                  <a:lnTo>
                    <a:pt x="5506" y="15085"/>
                  </a:lnTo>
                  <a:lnTo>
                    <a:pt x="5169" y="15059"/>
                  </a:lnTo>
                  <a:lnTo>
                    <a:pt x="4849" y="15007"/>
                  </a:lnTo>
                  <a:lnTo>
                    <a:pt x="4582" y="14902"/>
                  </a:lnTo>
                  <a:lnTo>
                    <a:pt x="4316" y="14784"/>
                  </a:lnTo>
                  <a:lnTo>
                    <a:pt x="4103" y="14600"/>
                  </a:lnTo>
                  <a:lnTo>
                    <a:pt x="3907" y="14430"/>
                  </a:lnTo>
                  <a:lnTo>
                    <a:pt x="3659" y="14299"/>
                  </a:lnTo>
                  <a:lnTo>
                    <a:pt x="3428" y="14194"/>
                  </a:lnTo>
                  <a:lnTo>
                    <a:pt x="3179" y="14129"/>
                  </a:lnTo>
                  <a:lnTo>
                    <a:pt x="2913" y="14102"/>
                  </a:lnTo>
                  <a:lnTo>
                    <a:pt x="2646" y="14102"/>
                  </a:lnTo>
                  <a:lnTo>
                    <a:pt x="2362" y="14129"/>
                  </a:lnTo>
                  <a:lnTo>
                    <a:pt x="2096" y="14168"/>
                  </a:lnTo>
                  <a:lnTo>
                    <a:pt x="1811" y="14273"/>
                  </a:lnTo>
                  <a:lnTo>
                    <a:pt x="1545" y="14378"/>
                  </a:lnTo>
                  <a:lnTo>
                    <a:pt x="1314" y="14496"/>
                  </a:lnTo>
                  <a:lnTo>
                    <a:pt x="1065" y="14653"/>
                  </a:lnTo>
                  <a:lnTo>
                    <a:pt x="870" y="14797"/>
                  </a:lnTo>
                  <a:lnTo>
                    <a:pt x="657" y="14981"/>
                  </a:lnTo>
                  <a:lnTo>
                    <a:pt x="497" y="15177"/>
                  </a:lnTo>
                  <a:lnTo>
                    <a:pt x="390" y="15413"/>
                  </a:lnTo>
                  <a:lnTo>
                    <a:pt x="284" y="15636"/>
                  </a:lnTo>
                  <a:lnTo>
                    <a:pt x="248" y="15911"/>
                  </a:lnTo>
                  <a:lnTo>
                    <a:pt x="284" y="16239"/>
                  </a:lnTo>
                  <a:lnTo>
                    <a:pt x="319" y="16566"/>
                  </a:lnTo>
                  <a:lnTo>
                    <a:pt x="497" y="17340"/>
                  </a:lnTo>
                  <a:lnTo>
                    <a:pt x="692" y="18152"/>
                  </a:lnTo>
                  <a:lnTo>
                    <a:pt x="799" y="18559"/>
                  </a:lnTo>
                  <a:lnTo>
                    <a:pt x="905" y="18978"/>
                  </a:lnTo>
                  <a:lnTo>
                    <a:pt x="959" y="19384"/>
                  </a:lnTo>
                  <a:lnTo>
                    <a:pt x="994" y="19791"/>
                  </a:lnTo>
                  <a:lnTo>
                    <a:pt x="994" y="20132"/>
                  </a:lnTo>
                  <a:lnTo>
                    <a:pt x="959" y="20485"/>
                  </a:lnTo>
                  <a:lnTo>
                    <a:pt x="941" y="20669"/>
                  </a:lnTo>
                  <a:lnTo>
                    <a:pt x="870" y="20813"/>
                  </a:lnTo>
                  <a:lnTo>
                    <a:pt x="799" y="20970"/>
                  </a:lnTo>
                  <a:lnTo>
                    <a:pt x="692" y="21088"/>
                  </a:lnTo>
                  <a:lnTo>
                    <a:pt x="1474" y="20997"/>
                  </a:lnTo>
                  <a:lnTo>
                    <a:pt x="2291" y="20866"/>
                  </a:lnTo>
                  <a:lnTo>
                    <a:pt x="3108" y="20787"/>
                  </a:lnTo>
                  <a:lnTo>
                    <a:pt x="3907" y="20721"/>
                  </a:lnTo>
                  <a:lnTo>
                    <a:pt x="4653" y="20695"/>
                  </a:lnTo>
                  <a:lnTo>
                    <a:pt x="5364" y="20695"/>
                  </a:lnTo>
                  <a:lnTo>
                    <a:pt x="5701" y="20721"/>
                  </a:lnTo>
                  <a:lnTo>
                    <a:pt x="6057" y="20761"/>
                  </a:lnTo>
                  <a:lnTo>
                    <a:pt x="6323" y="20813"/>
                  </a:lnTo>
                  <a:lnTo>
                    <a:pt x="6625" y="20892"/>
                  </a:lnTo>
                  <a:close/>
                </a:path>
              </a:pathLst>
            </a:custGeom>
            <a:solidFill>
              <a:srgbClr val="FFBE7D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Puzzle2"/>
            <p:cNvSpPr>
              <a:spLocks noEditPoints="1" noChangeArrowheads="1"/>
            </p:cNvSpPr>
            <p:nvPr/>
          </p:nvSpPr>
          <p:spPr bwMode="auto">
            <a:xfrm>
              <a:off x="2880" y="1736"/>
              <a:ext cx="1778" cy="137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5394 w 21600"/>
                <a:gd name="T25" fmla="*/ 6735 h 21600"/>
                <a:gd name="T26" fmla="*/ 16182 w 21600"/>
                <a:gd name="T27" fmla="*/ 20441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4247" y="12354"/>
                  </a:moveTo>
                  <a:lnTo>
                    <a:pt x="4134" y="12468"/>
                  </a:lnTo>
                  <a:lnTo>
                    <a:pt x="4010" y="12581"/>
                  </a:lnTo>
                  <a:lnTo>
                    <a:pt x="3897" y="12637"/>
                  </a:lnTo>
                  <a:lnTo>
                    <a:pt x="3773" y="12694"/>
                  </a:lnTo>
                  <a:lnTo>
                    <a:pt x="3637" y="12694"/>
                  </a:lnTo>
                  <a:lnTo>
                    <a:pt x="3524" y="12694"/>
                  </a:lnTo>
                  <a:lnTo>
                    <a:pt x="3400" y="12665"/>
                  </a:lnTo>
                  <a:lnTo>
                    <a:pt x="3287" y="12609"/>
                  </a:lnTo>
                  <a:lnTo>
                    <a:pt x="3027" y="12496"/>
                  </a:lnTo>
                  <a:lnTo>
                    <a:pt x="2790" y="12340"/>
                  </a:lnTo>
                  <a:lnTo>
                    <a:pt x="2530" y="12142"/>
                  </a:lnTo>
                  <a:lnTo>
                    <a:pt x="2293" y="11987"/>
                  </a:lnTo>
                  <a:lnTo>
                    <a:pt x="2033" y="11817"/>
                  </a:lnTo>
                  <a:lnTo>
                    <a:pt x="1773" y="11676"/>
                  </a:lnTo>
                  <a:lnTo>
                    <a:pt x="1638" y="11662"/>
                  </a:lnTo>
                  <a:lnTo>
                    <a:pt x="1513" y="11634"/>
                  </a:lnTo>
                  <a:lnTo>
                    <a:pt x="1378" y="11634"/>
                  </a:lnTo>
                  <a:lnTo>
                    <a:pt x="1253" y="11634"/>
                  </a:lnTo>
                  <a:lnTo>
                    <a:pt x="1118" y="11662"/>
                  </a:lnTo>
                  <a:lnTo>
                    <a:pt x="971" y="11732"/>
                  </a:lnTo>
                  <a:lnTo>
                    <a:pt x="835" y="11817"/>
                  </a:lnTo>
                  <a:lnTo>
                    <a:pt x="711" y="11959"/>
                  </a:lnTo>
                  <a:lnTo>
                    <a:pt x="553" y="12086"/>
                  </a:lnTo>
                  <a:lnTo>
                    <a:pt x="429" y="12284"/>
                  </a:lnTo>
                  <a:lnTo>
                    <a:pt x="271" y="12524"/>
                  </a:lnTo>
                  <a:lnTo>
                    <a:pt x="146" y="12793"/>
                  </a:lnTo>
                  <a:lnTo>
                    <a:pt x="79" y="12962"/>
                  </a:lnTo>
                  <a:lnTo>
                    <a:pt x="33" y="13146"/>
                  </a:lnTo>
                  <a:lnTo>
                    <a:pt x="11" y="13386"/>
                  </a:lnTo>
                  <a:lnTo>
                    <a:pt x="11" y="13641"/>
                  </a:lnTo>
                  <a:lnTo>
                    <a:pt x="33" y="13881"/>
                  </a:lnTo>
                  <a:lnTo>
                    <a:pt x="101" y="14150"/>
                  </a:lnTo>
                  <a:lnTo>
                    <a:pt x="192" y="14404"/>
                  </a:lnTo>
                  <a:lnTo>
                    <a:pt x="293" y="14645"/>
                  </a:lnTo>
                  <a:lnTo>
                    <a:pt x="451" y="14857"/>
                  </a:lnTo>
                  <a:lnTo>
                    <a:pt x="621" y="15054"/>
                  </a:lnTo>
                  <a:lnTo>
                    <a:pt x="734" y="15125"/>
                  </a:lnTo>
                  <a:lnTo>
                    <a:pt x="835" y="15210"/>
                  </a:lnTo>
                  <a:lnTo>
                    <a:pt x="948" y="15267"/>
                  </a:lnTo>
                  <a:lnTo>
                    <a:pt x="1084" y="15323"/>
                  </a:lnTo>
                  <a:lnTo>
                    <a:pt x="1208" y="15351"/>
                  </a:lnTo>
                  <a:lnTo>
                    <a:pt x="1355" y="15380"/>
                  </a:lnTo>
                  <a:lnTo>
                    <a:pt x="1513" y="15380"/>
                  </a:lnTo>
                  <a:lnTo>
                    <a:pt x="1683" y="15380"/>
                  </a:lnTo>
                  <a:lnTo>
                    <a:pt x="1864" y="15351"/>
                  </a:lnTo>
                  <a:lnTo>
                    <a:pt x="2033" y="15323"/>
                  </a:lnTo>
                  <a:lnTo>
                    <a:pt x="2225" y="15238"/>
                  </a:lnTo>
                  <a:lnTo>
                    <a:pt x="2428" y="15153"/>
                  </a:lnTo>
                  <a:lnTo>
                    <a:pt x="2745" y="15026"/>
                  </a:lnTo>
                  <a:lnTo>
                    <a:pt x="3005" y="14913"/>
                  </a:lnTo>
                  <a:lnTo>
                    <a:pt x="3264" y="14828"/>
                  </a:lnTo>
                  <a:lnTo>
                    <a:pt x="3513" y="14800"/>
                  </a:lnTo>
                  <a:lnTo>
                    <a:pt x="3615" y="14828"/>
                  </a:lnTo>
                  <a:lnTo>
                    <a:pt x="3728" y="14857"/>
                  </a:lnTo>
                  <a:lnTo>
                    <a:pt x="3807" y="14913"/>
                  </a:lnTo>
                  <a:lnTo>
                    <a:pt x="3920" y="14998"/>
                  </a:lnTo>
                  <a:lnTo>
                    <a:pt x="4010" y="15097"/>
                  </a:lnTo>
                  <a:lnTo>
                    <a:pt x="4089" y="15238"/>
                  </a:lnTo>
                  <a:lnTo>
                    <a:pt x="4179" y="15408"/>
                  </a:lnTo>
                  <a:lnTo>
                    <a:pt x="4247" y="15620"/>
                  </a:lnTo>
                  <a:lnTo>
                    <a:pt x="4326" y="15860"/>
                  </a:lnTo>
                  <a:lnTo>
                    <a:pt x="4394" y="16129"/>
                  </a:lnTo>
                  <a:lnTo>
                    <a:pt x="4439" y="16440"/>
                  </a:lnTo>
                  <a:lnTo>
                    <a:pt x="4507" y="16737"/>
                  </a:lnTo>
                  <a:lnTo>
                    <a:pt x="4552" y="17090"/>
                  </a:lnTo>
                  <a:lnTo>
                    <a:pt x="4575" y="17443"/>
                  </a:lnTo>
                  <a:lnTo>
                    <a:pt x="4586" y="17825"/>
                  </a:lnTo>
                  <a:lnTo>
                    <a:pt x="4586" y="18193"/>
                  </a:lnTo>
                  <a:lnTo>
                    <a:pt x="4586" y="18574"/>
                  </a:lnTo>
                  <a:lnTo>
                    <a:pt x="4586" y="18984"/>
                  </a:lnTo>
                  <a:lnTo>
                    <a:pt x="4552" y="19366"/>
                  </a:lnTo>
                  <a:lnTo>
                    <a:pt x="4507" y="19748"/>
                  </a:lnTo>
                  <a:lnTo>
                    <a:pt x="4462" y="20129"/>
                  </a:lnTo>
                  <a:lnTo>
                    <a:pt x="4371" y="20483"/>
                  </a:lnTo>
                  <a:lnTo>
                    <a:pt x="4292" y="20836"/>
                  </a:lnTo>
                  <a:lnTo>
                    <a:pt x="4202" y="21161"/>
                  </a:lnTo>
                  <a:lnTo>
                    <a:pt x="4744" y="21161"/>
                  </a:lnTo>
                  <a:lnTo>
                    <a:pt x="5264" y="21161"/>
                  </a:lnTo>
                  <a:lnTo>
                    <a:pt x="5784" y="21161"/>
                  </a:lnTo>
                  <a:lnTo>
                    <a:pt x="6235" y="21161"/>
                  </a:lnTo>
                  <a:lnTo>
                    <a:pt x="6676" y="21161"/>
                  </a:lnTo>
                  <a:lnTo>
                    <a:pt x="7060" y="21161"/>
                  </a:lnTo>
                  <a:lnTo>
                    <a:pt x="7410" y="21161"/>
                  </a:lnTo>
                  <a:lnTo>
                    <a:pt x="7670" y="21161"/>
                  </a:lnTo>
                  <a:lnTo>
                    <a:pt x="8020" y="21020"/>
                  </a:lnTo>
                  <a:lnTo>
                    <a:pt x="8303" y="20893"/>
                  </a:lnTo>
                  <a:lnTo>
                    <a:pt x="8563" y="20695"/>
                  </a:lnTo>
                  <a:lnTo>
                    <a:pt x="8800" y="20511"/>
                  </a:lnTo>
                  <a:lnTo>
                    <a:pt x="8969" y="20285"/>
                  </a:lnTo>
                  <a:lnTo>
                    <a:pt x="9150" y="20045"/>
                  </a:lnTo>
                  <a:lnTo>
                    <a:pt x="9252" y="19804"/>
                  </a:lnTo>
                  <a:lnTo>
                    <a:pt x="9342" y="19550"/>
                  </a:lnTo>
                  <a:lnTo>
                    <a:pt x="9410" y="19281"/>
                  </a:lnTo>
                  <a:lnTo>
                    <a:pt x="9433" y="19013"/>
                  </a:lnTo>
                  <a:lnTo>
                    <a:pt x="9433" y="18744"/>
                  </a:lnTo>
                  <a:lnTo>
                    <a:pt x="9387" y="18504"/>
                  </a:lnTo>
                  <a:lnTo>
                    <a:pt x="9320" y="18221"/>
                  </a:lnTo>
                  <a:lnTo>
                    <a:pt x="9207" y="17981"/>
                  </a:lnTo>
                  <a:lnTo>
                    <a:pt x="9105" y="17740"/>
                  </a:lnTo>
                  <a:lnTo>
                    <a:pt x="8924" y="17514"/>
                  </a:lnTo>
                  <a:lnTo>
                    <a:pt x="8777" y="17274"/>
                  </a:lnTo>
                  <a:lnTo>
                    <a:pt x="8642" y="17034"/>
                  </a:lnTo>
                  <a:lnTo>
                    <a:pt x="8563" y="16765"/>
                  </a:lnTo>
                  <a:lnTo>
                    <a:pt x="8472" y="16468"/>
                  </a:lnTo>
                  <a:lnTo>
                    <a:pt x="8450" y="16157"/>
                  </a:lnTo>
                  <a:lnTo>
                    <a:pt x="8450" y="15860"/>
                  </a:lnTo>
                  <a:lnTo>
                    <a:pt x="8472" y="15563"/>
                  </a:lnTo>
                  <a:lnTo>
                    <a:pt x="8540" y="15267"/>
                  </a:lnTo>
                  <a:lnTo>
                    <a:pt x="8642" y="14998"/>
                  </a:lnTo>
                  <a:lnTo>
                    <a:pt x="8777" y="14729"/>
                  </a:lnTo>
                  <a:lnTo>
                    <a:pt x="8868" y="14616"/>
                  </a:lnTo>
                  <a:lnTo>
                    <a:pt x="8969" y="14475"/>
                  </a:lnTo>
                  <a:lnTo>
                    <a:pt x="9060" y="14376"/>
                  </a:lnTo>
                  <a:lnTo>
                    <a:pt x="9184" y="14291"/>
                  </a:lnTo>
                  <a:lnTo>
                    <a:pt x="9297" y="14206"/>
                  </a:lnTo>
                  <a:lnTo>
                    <a:pt x="9433" y="14121"/>
                  </a:lnTo>
                  <a:lnTo>
                    <a:pt x="9579" y="14051"/>
                  </a:lnTo>
                  <a:lnTo>
                    <a:pt x="9726" y="13994"/>
                  </a:lnTo>
                  <a:lnTo>
                    <a:pt x="9884" y="13938"/>
                  </a:lnTo>
                  <a:lnTo>
                    <a:pt x="10054" y="13909"/>
                  </a:lnTo>
                  <a:lnTo>
                    <a:pt x="10257" y="13881"/>
                  </a:lnTo>
                  <a:lnTo>
                    <a:pt x="10449" y="13881"/>
                  </a:lnTo>
                  <a:lnTo>
                    <a:pt x="10664" y="13881"/>
                  </a:lnTo>
                  <a:lnTo>
                    <a:pt x="10856" y="13909"/>
                  </a:lnTo>
                  <a:lnTo>
                    <a:pt x="11037" y="13966"/>
                  </a:lnTo>
                  <a:lnTo>
                    <a:pt x="11206" y="14023"/>
                  </a:lnTo>
                  <a:lnTo>
                    <a:pt x="11353" y="14093"/>
                  </a:lnTo>
                  <a:lnTo>
                    <a:pt x="11511" y="14178"/>
                  </a:lnTo>
                  <a:lnTo>
                    <a:pt x="11635" y="14263"/>
                  </a:lnTo>
                  <a:lnTo>
                    <a:pt x="11748" y="14376"/>
                  </a:lnTo>
                  <a:lnTo>
                    <a:pt x="11861" y="14475"/>
                  </a:lnTo>
                  <a:lnTo>
                    <a:pt x="11941" y="14616"/>
                  </a:lnTo>
                  <a:lnTo>
                    <a:pt x="12031" y="14758"/>
                  </a:lnTo>
                  <a:lnTo>
                    <a:pt x="12099" y="14885"/>
                  </a:lnTo>
                  <a:lnTo>
                    <a:pt x="12200" y="15210"/>
                  </a:lnTo>
                  <a:lnTo>
                    <a:pt x="12268" y="15507"/>
                  </a:lnTo>
                  <a:lnTo>
                    <a:pt x="12291" y="15832"/>
                  </a:lnTo>
                  <a:lnTo>
                    <a:pt x="12291" y="16157"/>
                  </a:lnTo>
                  <a:lnTo>
                    <a:pt x="12246" y="16482"/>
                  </a:lnTo>
                  <a:lnTo>
                    <a:pt x="12178" y="16807"/>
                  </a:lnTo>
                  <a:lnTo>
                    <a:pt x="12099" y="17090"/>
                  </a:lnTo>
                  <a:lnTo>
                    <a:pt x="12008" y="17330"/>
                  </a:lnTo>
                  <a:lnTo>
                    <a:pt x="11884" y="17542"/>
                  </a:lnTo>
                  <a:lnTo>
                    <a:pt x="11748" y="17712"/>
                  </a:lnTo>
                  <a:lnTo>
                    <a:pt x="11613" y="17839"/>
                  </a:lnTo>
                  <a:lnTo>
                    <a:pt x="11489" y="18037"/>
                  </a:lnTo>
                  <a:lnTo>
                    <a:pt x="11398" y="18221"/>
                  </a:lnTo>
                  <a:lnTo>
                    <a:pt x="11319" y="18447"/>
                  </a:lnTo>
                  <a:lnTo>
                    <a:pt x="11251" y="18659"/>
                  </a:lnTo>
                  <a:lnTo>
                    <a:pt x="11206" y="18900"/>
                  </a:lnTo>
                  <a:lnTo>
                    <a:pt x="11184" y="19154"/>
                  </a:lnTo>
                  <a:lnTo>
                    <a:pt x="11184" y="19423"/>
                  </a:lnTo>
                  <a:lnTo>
                    <a:pt x="11229" y="19663"/>
                  </a:lnTo>
                  <a:lnTo>
                    <a:pt x="11297" y="19903"/>
                  </a:lnTo>
                  <a:lnTo>
                    <a:pt x="11376" y="20158"/>
                  </a:lnTo>
                  <a:lnTo>
                    <a:pt x="11511" y="20398"/>
                  </a:lnTo>
                  <a:lnTo>
                    <a:pt x="11681" y="20610"/>
                  </a:lnTo>
                  <a:lnTo>
                    <a:pt x="11884" y="20808"/>
                  </a:lnTo>
                  <a:lnTo>
                    <a:pt x="12121" y="20992"/>
                  </a:lnTo>
                  <a:lnTo>
                    <a:pt x="12404" y="21161"/>
                  </a:lnTo>
                  <a:lnTo>
                    <a:pt x="12528" y="21190"/>
                  </a:lnTo>
                  <a:lnTo>
                    <a:pt x="12856" y="21274"/>
                  </a:lnTo>
                  <a:lnTo>
                    <a:pt x="13330" y="21373"/>
                  </a:lnTo>
                  <a:lnTo>
                    <a:pt x="13963" y="21486"/>
                  </a:lnTo>
                  <a:lnTo>
                    <a:pt x="14313" y="21543"/>
                  </a:lnTo>
                  <a:lnTo>
                    <a:pt x="14652" y="21571"/>
                  </a:lnTo>
                  <a:lnTo>
                    <a:pt x="15025" y="21600"/>
                  </a:lnTo>
                  <a:lnTo>
                    <a:pt x="15409" y="21600"/>
                  </a:lnTo>
                  <a:lnTo>
                    <a:pt x="15782" y="21600"/>
                  </a:lnTo>
                  <a:lnTo>
                    <a:pt x="16177" y="21571"/>
                  </a:lnTo>
                  <a:lnTo>
                    <a:pt x="16516" y="21486"/>
                  </a:lnTo>
                  <a:lnTo>
                    <a:pt x="16889" y="21402"/>
                  </a:lnTo>
                  <a:lnTo>
                    <a:pt x="16821" y="21190"/>
                  </a:lnTo>
                  <a:lnTo>
                    <a:pt x="16776" y="20935"/>
                  </a:lnTo>
                  <a:lnTo>
                    <a:pt x="16742" y="20667"/>
                  </a:lnTo>
                  <a:lnTo>
                    <a:pt x="16719" y="20370"/>
                  </a:lnTo>
                  <a:lnTo>
                    <a:pt x="16697" y="19719"/>
                  </a:lnTo>
                  <a:lnTo>
                    <a:pt x="16697" y="19013"/>
                  </a:lnTo>
                  <a:lnTo>
                    <a:pt x="16719" y="18306"/>
                  </a:lnTo>
                  <a:lnTo>
                    <a:pt x="16753" y="17599"/>
                  </a:lnTo>
                  <a:lnTo>
                    <a:pt x="16821" y="16949"/>
                  </a:lnTo>
                  <a:lnTo>
                    <a:pt x="16889" y="16383"/>
                  </a:lnTo>
                  <a:lnTo>
                    <a:pt x="16934" y="16129"/>
                  </a:lnTo>
                  <a:lnTo>
                    <a:pt x="17002" y="15945"/>
                  </a:lnTo>
                  <a:lnTo>
                    <a:pt x="17081" y="15790"/>
                  </a:lnTo>
                  <a:lnTo>
                    <a:pt x="17194" y="15648"/>
                  </a:lnTo>
                  <a:lnTo>
                    <a:pt x="17318" y="15563"/>
                  </a:lnTo>
                  <a:lnTo>
                    <a:pt x="17453" y="15507"/>
                  </a:lnTo>
                  <a:lnTo>
                    <a:pt x="17600" y="15450"/>
                  </a:lnTo>
                  <a:lnTo>
                    <a:pt x="17758" y="15450"/>
                  </a:lnTo>
                  <a:lnTo>
                    <a:pt x="17905" y="15479"/>
                  </a:lnTo>
                  <a:lnTo>
                    <a:pt x="18064" y="15535"/>
                  </a:lnTo>
                  <a:lnTo>
                    <a:pt x="18233" y="15620"/>
                  </a:lnTo>
                  <a:lnTo>
                    <a:pt x="18380" y="15733"/>
                  </a:lnTo>
                  <a:lnTo>
                    <a:pt x="18561" y="15832"/>
                  </a:lnTo>
                  <a:lnTo>
                    <a:pt x="18707" y="15973"/>
                  </a:lnTo>
                  <a:lnTo>
                    <a:pt x="18866" y="16129"/>
                  </a:lnTo>
                  <a:lnTo>
                    <a:pt x="18990" y="16327"/>
                  </a:lnTo>
                  <a:lnTo>
                    <a:pt x="19125" y="16482"/>
                  </a:lnTo>
                  <a:lnTo>
                    <a:pt x="19295" y="16624"/>
                  </a:lnTo>
                  <a:lnTo>
                    <a:pt x="19464" y="16737"/>
                  </a:lnTo>
                  <a:lnTo>
                    <a:pt x="19668" y="16807"/>
                  </a:lnTo>
                  <a:lnTo>
                    <a:pt x="19860" y="16836"/>
                  </a:lnTo>
                  <a:lnTo>
                    <a:pt x="20052" y="16864"/>
                  </a:lnTo>
                  <a:lnTo>
                    <a:pt x="20266" y="16836"/>
                  </a:lnTo>
                  <a:lnTo>
                    <a:pt x="20470" y="16793"/>
                  </a:lnTo>
                  <a:lnTo>
                    <a:pt x="20662" y="16708"/>
                  </a:lnTo>
                  <a:lnTo>
                    <a:pt x="20854" y="16567"/>
                  </a:lnTo>
                  <a:lnTo>
                    <a:pt x="21035" y="16412"/>
                  </a:lnTo>
                  <a:lnTo>
                    <a:pt x="21182" y="16214"/>
                  </a:lnTo>
                  <a:lnTo>
                    <a:pt x="21340" y="16002"/>
                  </a:lnTo>
                  <a:lnTo>
                    <a:pt x="21441" y="15733"/>
                  </a:lnTo>
                  <a:lnTo>
                    <a:pt x="21532" y="15436"/>
                  </a:lnTo>
                  <a:lnTo>
                    <a:pt x="21600" y="15083"/>
                  </a:lnTo>
                  <a:lnTo>
                    <a:pt x="21600" y="14885"/>
                  </a:lnTo>
                  <a:lnTo>
                    <a:pt x="21600" y="14729"/>
                  </a:lnTo>
                  <a:lnTo>
                    <a:pt x="21600" y="14531"/>
                  </a:lnTo>
                  <a:lnTo>
                    <a:pt x="21577" y="14376"/>
                  </a:lnTo>
                  <a:lnTo>
                    <a:pt x="21532" y="14206"/>
                  </a:lnTo>
                  <a:lnTo>
                    <a:pt x="21487" y="14051"/>
                  </a:lnTo>
                  <a:lnTo>
                    <a:pt x="21419" y="13909"/>
                  </a:lnTo>
                  <a:lnTo>
                    <a:pt x="21351" y="13768"/>
                  </a:lnTo>
                  <a:lnTo>
                    <a:pt x="21204" y="13500"/>
                  </a:lnTo>
                  <a:lnTo>
                    <a:pt x="21035" y="13287"/>
                  </a:lnTo>
                  <a:lnTo>
                    <a:pt x="20809" y="13090"/>
                  </a:lnTo>
                  <a:lnTo>
                    <a:pt x="20594" y="12962"/>
                  </a:lnTo>
                  <a:lnTo>
                    <a:pt x="20357" y="12821"/>
                  </a:lnTo>
                  <a:lnTo>
                    <a:pt x="20120" y="12764"/>
                  </a:lnTo>
                  <a:lnTo>
                    <a:pt x="19882" y="12708"/>
                  </a:lnTo>
                  <a:lnTo>
                    <a:pt x="19645" y="12736"/>
                  </a:lnTo>
                  <a:lnTo>
                    <a:pt x="19430" y="12793"/>
                  </a:lnTo>
                  <a:lnTo>
                    <a:pt x="19227" y="12906"/>
                  </a:lnTo>
                  <a:lnTo>
                    <a:pt x="19148" y="12962"/>
                  </a:lnTo>
                  <a:lnTo>
                    <a:pt x="19058" y="13047"/>
                  </a:lnTo>
                  <a:lnTo>
                    <a:pt x="18990" y="13146"/>
                  </a:lnTo>
                  <a:lnTo>
                    <a:pt x="18911" y="13259"/>
                  </a:lnTo>
                  <a:lnTo>
                    <a:pt x="18775" y="13471"/>
                  </a:lnTo>
                  <a:lnTo>
                    <a:pt x="18628" y="13641"/>
                  </a:lnTo>
                  <a:lnTo>
                    <a:pt x="18470" y="13740"/>
                  </a:lnTo>
                  <a:lnTo>
                    <a:pt x="18301" y="13825"/>
                  </a:lnTo>
                  <a:lnTo>
                    <a:pt x="18143" y="13853"/>
                  </a:lnTo>
                  <a:lnTo>
                    <a:pt x="17973" y="13881"/>
                  </a:lnTo>
                  <a:lnTo>
                    <a:pt x="17804" y="13853"/>
                  </a:lnTo>
                  <a:lnTo>
                    <a:pt x="17646" y="13796"/>
                  </a:lnTo>
                  <a:lnTo>
                    <a:pt x="17499" y="13726"/>
                  </a:lnTo>
                  <a:lnTo>
                    <a:pt x="17341" y="13641"/>
                  </a:lnTo>
                  <a:lnTo>
                    <a:pt x="17216" y="13528"/>
                  </a:lnTo>
                  <a:lnTo>
                    <a:pt x="17103" y="13386"/>
                  </a:lnTo>
                  <a:lnTo>
                    <a:pt x="17024" y="13259"/>
                  </a:lnTo>
                  <a:lnTo>
                    <a:pt x="16934" y="13118"/>
                  </a:lnTo>
                  <a:lnTo>
                    <a:pt x="16889" y="12991"/>
                  </a:lnTo>
                  <a:lnTo>
                    <a:pt x="16889" y="12849"/>
                  </a:lnTo>
                  <a:lnTo>
                    <a:pt x="16889" y="12383"/>
                  </a:lnTo>
                  <a:lnTo>
                    <a:pt x="16889" y="11662"/>
                  </a:lnTo>
                  <a:lnTo>
                    <a:pt x="16889" y="10701"/>
                  </a:lnTo>
                  <a:lnTo>
                    <a:pt x="16889" y="9640"/>
                  </a:lnTo>
                  <a:lnTo>
                    <a:pt x="16889" y="8566"/>
                  </a:lnTo>
                  <a:lnTo>
                    <a:pt x="16889" y="7478"/>
                  </a:lnTo>
                  <a:lnTo>
                    <a:pt x="16889" y="6502"/>
                  </a:lnTo>
                  <a:lnTo>
                    <a:pt x="16889" y="5739"/>
                  </a:lnTo>
                  <a:lnTo>
                    <a:pt x="16674" y="5894"/>
                  </a:lnTo>
                  <a:lnTo>
                    <a:pt x="16414" y="6036"/>
                  </a:lnTo>
                  <a:lnTo>
                    <a:pt x="16154" y="6177"/>
                  </a:lnTo>
                  <a:lnTo>
                    <a:pt x="15849" y="6248"/>
                  </a:lnTo>
                  <a:lnTo>
                    <a:pt x="15544" y="6304"/>
                  </a:lnTo>
                  <a:lnTo>
                    <a:pt x="15217" y="6332"/>
                  </a:lnTo>
                  <a:lnTo>
                    <a:pt x="14866" y="6361"/>
                  </a:lnTo>
                  <a:lnTo>
                    <a:pt x="14550" y="6361"/>
                  </a:lnTo>
                  <a:lnTo>
                    <a:pt x="14200" y="6332"/>
                  </a:lnTo>
                  <a:lnTo>
                    <a:pt x="13850" y="6276"/>
                  </a:lnTo>
                  <a:lnTo>
                    <a:pt x="13522" y="6219"/>
                  </a:lnTo>
                  <a:lnTo>
                    <a:pt x="13206" y="6149"/>
                  </a:lnTo>
                  <a:lnTo>
                    <a:pt x="12901" y="6064"/>
                  </a:lnTo>
                  <a:lnTo>
                    <a:pt x="12618" y="5951"/>
                  </a:lnTo>
                  <a:lnTo>
                    <a:pt x="12358" y="5838"/>
                  </a:lnTo>
                  <a:lnTo>
                    <a:pt x="12121" y="5739"/>
                  </a:lnTo>
                  <a:lnTo>
                    <a:pt x="11941" y="5626"/>
                  </a:lnTo>
                  <a:lnTo>
                    <a:pt x="11794" y="5513"/>
                  </a:lnTo>
                  <a:lnTo>
                    <a:pt x="11658" y="5414"/>
                  </a:lnTo>
                  <a:lnTo>
                    <a:pt x="11556" y="5301"/>
                  </a:lnTo>
                  <a:lnTo>
                    <a:pt x="11466" y="5187"/>
                  </a:lnTo>
                  <a:lnTo>
                    <a:pt x="11398" y="5089"/>
                  </a:lnTo>
                  <a:lnTo>
                    <a:pt x="11376" y="4947"/>
                  </a:lnTo>
                  <a:lnTo>
                    <a:pt x="11353" y="4834"/>
                  </a:lnTo>
                  <a:lnTo>
                    <a:pt x="11353" y="4707"/>
                  </a:lnTo>
                  <a:lnTo>
                    <a:pt x="11376" y="4565"/>
                  </a:lnTo>
                  <a:lnTo>
                    <a:pt x="11443" y="4410"/>
                  </a:lnTo>
                  <a:lnTo>
                    <a:pt x="11511" y="4240"/>
                  </a:lnTo>
                  <a:lnTo>
                    <a:pt x="11703" y="3887"/>
                  </a:lnTo>
                  <a:lnTo>
                    <a:pt x="11986" y="3505"/>
                  </a:lnTo>
                  <a:lnTo>
                    <a:pt x="12144" y="3265"/>
                  </a:lnTo>
                  <a:lnTo>
                    <a:pt x="12246" y="3025"/>
                  </a:lnTo>
                  <a:lnTo>
                    <a:pt x="12336" y="2756"/>
                  </a:lnTo>
                  <a:lnTo>
                    <a:pt x="12404" y="2445"/>
                  </a:lnTo>
                  <a:lnTo>
                    <a:pt x="12438" y="2176"/>
                  </a:lnTo>
                  <a:lnTo>
                    <a:pt x="12438" y="1880"/>
                  </a:lnTo>
                  <a:lnTo>
                    <a:pt x="12404" y="1583"/>
                  </a:lnTo>
                  <a:lnTo>
                    <a:pt x="12336" y="1314"/>
                  </a:lnTo>
                  <a:lnTo>
                    <a:pt x="12246" y="1046"/>
                  </a:lnTo>
                  <a:lnTo>
                    <a:pt x="12099" y="791"/>
                  </a:lnTo>
                  <a:lnTo>
                    <a:pt x="12008" y="692"/>
                  </a:lnTo>
                  <a:lnTo>
                    <a:pt x="11918" y="579"/>
                  </a:lnTo>
                  <a:lnTo>
                    <a:pt x="11816" y="466"/>
                  </a:lnTo>
                  <a:lnTo>
                    <a:pt x="11703" y="381"/>
                  </a:lnTo>
                  <a:lnTo>
                    <a:pt x="11579" y="310"/>
                  </a:lnTo>
                  <a:lnTo>
                    <a:pt x="11443" y="226"/>
                  </a:lnTo>
                  <a:lnTo>
                    <a:pt x="11297" y="169"/>
                  </a:lnTo>
                  <a:lnTo>
                    <a:pt x="11138" y="113"/>
                  </a:lnTo>
                  <a:lnTo>
                    <a:pt x="10969" y="56"/>
                  </a:lnTo>
                  <a:lnTo>
                    <a:pt x="10800" y="28"/>
                  </a:lnTo>
                  <a:lnTo>
                    <a:pt x="10619" y="28"/>
                  </a:lnTo>
                  <a:lnTo>
                    <a:pt x="10404" y="28"/>
                  </a:lnTo>
                  <a:lnTo>
                    <a:pt x="10257" y="28"/>
                  </a:lnTo>
                  <a:lnTo>
                    <a:pt x="10076" y="56"/>
                  </a:lnTo>
                  <a:lnTo>
                    <a:pt x="9952" y="84"/>
                  </a:lnTo>
                  <a:lnTo>
                    <a:pt x="9794" y="141"/>
                  </a:lnTo>
                  <a:lnTo>
                    <a:pt x="9692" y="226"/>
                  </a:lnTo>
                  <a:lnTo>
                    <a:pt x="9557" y="282"/>
                  </a:lnTo>
                  <a:lnTo>
                    <a:pt x="9455" y="381"/>
                  </a:lnTo>
                  <a:lnTo>
                    <a:pt x="9365" y="466"/>
                  </a:lnTo>
                  <a:lnTo>
                    <a:pt x="9274" y="579"/>
                  </a:lnTo>
                  <a:lnTo>
                    <a:pt x="9184" y="692"/>
                  </a:lnTo>
                  <a:lnTo>
                    <a:pt x="9128" y="791"/>
                  </a:lnTo>
                  <a:lnTo>
                    <a:pt x="9060" y="932"/>
                  </a:lnTo>
                  <a:lnTo>
                    <a:pt x="8969" y="1201"/>
                  </a:lnTo>
                  <a:lnTo>
                    <a:pt x="8913" y="1498"/>
                  </a:lnTo>
                  <a:lnTo>
                    <a:pt x="8890" y="1795"/>
                  </a:lnTo>
                  <a:lnTo>
                    <a:pt x="8890" y="2120"/>
                  </a:lnTo>
                  <a:lnTo>
                    <a:pt x="8913" y="2445"/>
                  </a:lnTo>
                  <a:lnTo>
                    <a:pt x="8969" y="2756"/>
                  </a:lnTo>
                  <a:lnTo>
                    <a:pt x="9060" y="3081"/>
                  </a:lnTo>
                  <a:lnTo>
                    <a:pt x="9173" y="3378"/>
                  </a:lnTo>
                  <a:lnTo>
                    <a:pt x="9297" y="3647"/>
                  </a:lnTo>
                  <a:lnTo>
                    <a:pt x="9466" y="3887"/>
                  </a:lnTo>
                  <a:lnTo>
                    <a:pt x="9579" y="4085"/>
                  </a:lnTo>
                  <a:lnTo>
                    <a:pt x="9670" y="4269"/>
                  </a:lnTo>
                  <a:lnTo>
                    <a:pt x="9726" y="4467"/>
                  </a:lnTo>
                  <a:lnTo>
                    <a:pt x="9771" y="4650"/>
                  </a:lnTo>
                  <a:lnTo>
                    <a:pt x="9771" y="4834"/>
                  </a:lnTo>
                  <a:lnTo>
                    <a:pt x="9749" y="5032"/>
                  </a:lnTo>
                  <a:lnTo>
                    <a:pt x="9715" y="5216"/>
                  </a:lnTo>
                  <a:lnTo>
                    <a:pt x="9625" y="5385"/>
                  </a:lnTo>
                  <a:lnTo>
                    <a:pt x="9534" y="5513"/>
                  </a:lnTo>
                  <a:lnTo>
                    <a:pt x="9410" y="5626"/>
                  </a:lnTo>
                  <a:lnTo>
                    <a:pt x="9229" y="5710"/>
                  </a:lnTo>
                  <a:lnTo>
                    <a:pt x="9060" y="5767"/>
                  </a:lnTo>
                  <a:lnTo>
                    <a:pt x="8845" y="5767"/>
                  </a:lnTo>
                  <a:lnTo>
                    <a:pt x="8585" y="5739"/>
                  </a:lnTo>
                  <a:lnTo>
                    <a:pt x="8325" y="5654"/>
                  </a:lnTo>
                  <a:lnTo>
                    <a:pt x="8020" y="5513"/>
                  </a:lnTo>
                  <a:lnTo>
                    <a:pt x="7840" y="5442"/>
                  </a:lnTo>
                  <a:lnTo>
                    <a:pt x="7648" y="5385"/>
                  </a:lnTo>
                  <a:lnTo>
                    <a:pt x="7433" y="5329"/>
                  </a:lnTo>
                  <a:lnTo>
                    <a:pt x="7241" y="5301"/>
                  </a:lnTo>
                  <a:lnTo>
                    <a:pt x="6755" y="5301"/>
                  </a:lnTo>
                  <a:lnTo>
                    <a:pt x="6281" y="5329"/>
                  </a:lnTo>
                  <a:lnTo>
                    <a:pt x="5784" y="5385"/>
                  </a:lnTo>
                  <a:lnTo>
                    <a:pt x="5264" y="5498"/>
                  </a:lnTo>
                  <a:lnTo>
                    <a:pt x="4744" y="5597"/>
                  </a:lnTo>
                  <a:lnTo>
                    <a:pt x="4247" y="5739"/>
                  </a:lnTo>
                  <a:lnTo>
                    <a:pt x="4202" y="5894"/>
                  </a:lnTo>
                  <a:lnTo>
                    <a:pt x="4202" y="6191"/>
                  </a:lnTo>
                  <a:lnTo>
                    <a:pt x="4202" y="6545"/>
                  </a:lnTo>
                  <a:lnTo>
                    <a:pt x="4225" y="6954"/>
                  </a:lnTo>
                  <a:lnTo>
                    <a:pt x="4315" y="7930"/>
                  </a:lnTo>
                  <a:lnTo>
                    <a:pt x="4394" y="9018"/>
                  </a:lnTo>
                  <a:lnTo>
                    <a:pt x="4439" y="9570"/>
                  </a:lnTo>
                  <a:lnTo>
                    <a:pt x="4462" y="10107"/>
                  </a:lnTo>
                  <a:lnTo>
                    <a:pt x="4484" y="10630"/>
                  </a:lnTo>
                  <a:lnTo>
                    <a:pt x="4507" y="11082"/>
                  </a:lnTo>
                  <a:lnTo>
                    <a:pt x="4484" y="11520"/>
                  </a:lnTo>
                  <a:lnTo>
                    <a:pt x="4439" y="11874"/>
                  </a:lnTo>
                  <a:lnTo>
                    <a:pt x="4394" y="12029"/>
                  </a:lnTo>
                  <a:lnTo>
                    <a:pt x="4349" y="12171"/>
                  </a:lnTo>
                  <a:lnTo>
                    <a:pt x="4315" y="12284"/>
                  </a:lnTo>
                  <a:lnTo>
                    <a:pt x="4247" y="12354"/>
                  </a:lnTo>
                  <a:close/>
                </a:path>
              </a:pathLst>
            </a:custGeom>
            <a:solidFill>
              <a:srgbClr val="FFFFCC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Puzzle4"/>
            <p:cNvSpPr>
              <a:spLocks noEditPoints="1" noChangeArrowheads="1"/>
            </p:cNvSpPr>
            <p:nvPr/>
          </p:nvSpPr>
          <p:spPr bwMode="auto">
            <a:xfrm>
              <a:off x="2192" y="1719"/>
              <a:ext cx="1072" cy="176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2075 w 21600"/>
                <a:gd name="T25" fmla="*/ 5660 h 21600"/>
                <a:gd name="T26" fmla="*/ 20210 w 21600"/>
                <a:gd name="T27" fmla="*/ 15976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3813" y="10590"/>
                  </a:moveTo>
                  <a:lnTo>
                    <a:pt x="3927" y="10513"/>
                  </a:lnTo>
                  <a:lnTo>
                    <a:pt x="4078" y="10425"/>
                  </a:lnTo>
                  <a:lnTo>
                    <a:pt x="4210" y="10359"/>
                  </a:lnTo>
                  <a:lnTo>
                    <a:pt x="4361" y="10315"/>
                  </a:lnTo>
                  <a:lnTo>
                    <a:pt x="4682" y="10237"/>
                  </a:lnTo>
                  <a:lnTo>
                    <a:pt x="5041" y="10193"/>
                  </a:lnTo>
                  <a:lnTo>
                    <a:pt x="5456" y="10171"/>
                  </a:lnTo>
                  <a:lnTo>
                    <a:pt x="5853" y="10193"/>
                  </a:lnTo>
                  <a:lnTo>
                    <a:pt x="6249" y="10260"/>
                  </a:lnTo>
                  <a:lnTo>
                    <a:pt x="6646" y="10337"/>
                  </a:lnTo>
                  <a:lnTo>
                    <a:pt x="7004" y="10469"/>
                  </a:lnTo>
                  <a:lnTo>
                    <a:pt x="7363" y="10612"/>
                  </a:lnTo>
                  <a:lnTo>
                    <a:pt x="7665" y="10788"/>
                  </a:lnTo>
                  <a:lnTo>
                    <a:pt x="7911" y="10998"/>
                  </a:lnTo>
                  <a:lnTo>
                    <a:pt x="8024" y="11097"/>
                  </a:lnTo>
                  <a:lnTo>
                    <a:pt x="8137" y="11207"/>
                  </a:lnTo>
                  <a:lnTo>
                    <a:pt x="8194" y="11340"/>
                  </a:lnTo>
                  <a:lnTo>
                    <a:pt x="8269" y="11461"/>
                  </a:lnTo>
                  <a:lnTo>
                    <a:pt x="8307" y="11593"/>
                  </a:lnTo>
                  <a:lnTo>
                    <a:pt x="8307" y="11714"/>
                  </a:lnTo>
                  <a:lnTo>
                    <a:pt x="8307" y="11868"/>
                  </a:lnTo>
                  <a:lnTo>
                    <a:pt x="8307" y="12012"/>
                  </a:lnTo>
                  <a:lnTo>
                    <a:pt x="8194" y="12265"/>
                  </a:lnTo>
                  <a:lnTo>
                    <a:pt x="8062" y="12519"/>
                  </a:lnTo>
                  <a:lnTo>
                    <a:pt x="7873" y="12706"/>
                  </a:lnTo>
                  <a:lnTo>
                    <a:pt x="7627" y="12904"/>
                  </a:lnTo>
                  <a:lnTo>
                    <a:pt x="7363" y="13048"/>
                  </a:lnTo>
                  <a:lnTo>
                    <a:pt x="7080" y="13180"/>
                  </a:lnTo>
                  <a:lnTo>
                    <a:pt x="6759" y="13257"/>
                  </a:lnTo>
                  <a:lnTo>
                    <a:pt x="6419" y="13345"/>
                  </a:lnTo>
                  <a:lnTo>
                    <a:pt x="6098" y="13389"/>
                  </a:lnTo>
                  <a:lnTo>
                    <a:pt x="5739" y="13389"/>
                  </a:lnTo>
                  <a:lnTo>
                    <a:pt x="5418" y="13389"/>
                  </a:lnTo>
                  <a:lnTo>
                    <a:pt x="5079" y="13345"/>
                  </a:lnTo>
                  <a:lnTo>
                    <a:pt x="4758" y="13301"/>
                  </a:lnTo>
                  <a:lnTo>
                    <a:pt x="4474" y="13213"/>
                  </a:lnTo>
                  <a:lnTo>
                    <a:pt x="4172" y="13114"/>
                  </a:lnTo>
                  <a:lnTo>
                    <a:pt x="3965" y="12982"/>
                  </a:lnTo>
                  <a:lnTo>
                    <a:pt x="3738" y="12838"/>
                  </a:lnTo>
                  <a:lnTo>
                    <a:pt x="3493" y="12706"/>
                  </a:lnTo>
                  <a:lnTo>
                    <a:pt x="3228" y="12607"/>
                  </a:lnTo>
                  <a:lnTo>
                    <a:pt x="2945" y="12519"/>
                  </a:lnTo>
                  <a:lnTo>
                    <a:pt x="2700" y="12431"/>
                  </a:lnTo>
                  <a:lnTo>
                    <a:pt x="2397" y="12375"/>
                  </a:lnTo>
                  <a:lnTo>
                    <a:pt x="2152" y="12331"/>
                  </a:lnTo>
                  <a:lnTo>
                    <a:pt x="1888" y="12309"/>
                  </a:lnTo>
                  <a:lnTo>
                    <a:pt x="1642" y="12309"/>
                  </a:lnTo>
                  <a:lnTo>
                    <a:pt x="1397" y="12331"/>
                  </a:lnTo>
                  <a:lnTo>
                    <a:pt x="1170" y="12397"/>
                  </a:lnTo>
                  <a:lnTo>
                    <a:pt x="962" y="12453"/>
                  </a:lnTo>
                  <a:lnTo>
                    <a:pt x="774" y="12563"/>
                  </a:lnTo>
                  <a:lnTo>
                    <a:pt x="623" y="12684"/>
                  </a:lnTo>
                  <a:lnTo>
                    <a:pt x="528" y="12838"/>
                  </a:lnTo>
                  <a:lnTo>
                    <a:pt x="453" y="13026"/>
                  </a:lnTo>
                  <a:lnTo>
                    <a:pt x="339" y="13477"/>
                  </a:lnTo>
                  <a:lnTo>
                    <a:pt x="226" y="13984"/>
                  </a:lnTo>
                  <a:lnTo>
                    <a:pt x="151" y="14535"/>
                  </a:lnTo>
                  <a:lnTo>
                    <a:pt x="113" y="15075"/>
                  </a:lnTo>
                  <a:lnTo>
                    <a:pt x="113" y="15626"/>
                  </a:lnTo>
                  <a:lnTo>
                    <a:pt x="151" y="16133"/>
                  </a:lnTo>
                  <a:lnTo>
                    <a:pt x="188" y="16376"/>
                  </a:lnTo>
                  <a:lnTo>
                    <a:pt x="264" y="16585"/>
                  </a:lnTo>
                  <a:lnTo>
                    <a:pt x="339" y="16773"/>
                  </a:lnTo>
                  <a:lnTo>
                    <a:pt x="453" y="16938"/>
                  </a:lnTo>
                  <a:lnTo>
                    <a:pt x="1095" y="16883"/>
                  </a:lnTo>
                  <a:lnTo>
                    <a:pt x="1963" y="16795"/>
                  </a:lnTo>
                  <a:lnTo>
                    <a:pt x="2945" y="16751"/>
                  </a:lnTo>
                  <a:lnTo>
                    <a:pt x="3965" y="16706"/>
                  </a:lnTo>
                  <a:lnTo>
                    <a:pt x="5022" y="16684"/>
                  </a:lnTo>
                  <a:lnTo>
                    <a:pt x="5947" y="16684"/>
                  </a:lnTo>
                  <a:lnTo>
                    <a:pt x="6759" y="16706"/>
                  </a:lnTo>
                  <a:lnTo>
                    <a:pt x="7363" y="16751"/>
                  </a:lnTo>
                  <a:lnTo>
                    <a:pt x="7948" y="16839"/>
                  </a:lnTo>
                  <a:lnTo>
                    <a:pt x="8458" y="16916"/>
                  </a:lnTo>
                  <a:lnTo>
                    <a:pt x="8893" y="17026"/>
                  </a:lnTo>
                  <a:lnTo>
                    <a:pt x="9289" y="17158"/>
                  </a:lnTo>
                  <a:lnTo>
                    <a:pt x="9572" y="17280"/>
                  </a:lnTo>
                  <a:lnTo>
                    <a:pt x="9799" y="17412"/>
                  </a:lnTo>
                  <a:lnTo>
                    <a:pt x="9969" y="17555"/>
                  </a:lnTo>
                  <a:lnTo>
                    <a:pt x="10120" y="17687"/>
                  </a:lnTo>
                  <a:lnTo>
                    <a:pt x="10158" y="17831"/>
                  </a:lnTo>
                  <a:lnTo>
                    <a:pt x="10195" y="17974"/>
                  </a:lnTo>
                  <a:lnTo>
                    <a:pt x="10158" y="18128"/>
                  </a:lnTo>
                  <a:lnTo>
                    <a:pt x="10082" y="18271"/>
                  </a:lnTo>
                  <a:lnTo>
                    <a:pt x="9969" y="18426"/>
                  </a:lnTo>
                  <a:lnTo>
                    <a:pt x="9837" y="18569"/>
                  </a:lnTo>
                  <a:lnTo>
                    <a:pt x="9648" y="18701"/>
                  </a:lnTo>
                  <a:lnTo>
                    <a:pt x="9440" y="18822"/>
                  </a:lnTo>
                  <a:lnTo>
                    <a:pt x="9213" y="18999"/>
                  </a:lnTo>
                  <a:lnTo>
                    <a:pt x="9044" y="19186"/>
                  </a:lnTo>
                  <a:lnTo>
                    <a:pt x="8893" y="19395"/>
                  </a:lnTo>
                  <a:lnTo>
                    <a:pt x="8817" y="19627"/>
                  </a:lnTo>
                  <a:lnTo>
                    <a:pt x="8779" y="19858"/>
                  </a:lnTo>
                  <a:lnTo>
                    <a:pt x="8779" y="20112"/>
                  </a:lnTo>
                  <a:lnTo>
                    <a:pt x="8855" y="20354"/>
                  </a:lnTo>
                  <a:lnTo>
                    <a:pt x="8968" y="20586"/>
                  </a:lnTo>
                  <a:lnTo>
                    <a:pt x="9138" y="20817"/>
                  </a:lnTo>
                  <a:lnTo>
                    <a:pt x="9365" y="21026"/>
                  </a:lnTo>
                  <a:lnTo>
                    <a:pt x="9610" y="21192"/>
                  </a:lnTo>
                  <a:lnTo>
                    <a:pt x="9950" y="21368"/>
                  </a:lnTo>
                  <a:lnTo>
                    <a:pt x="10120" y="21445"/>
                  </a:lnTo>
                  <a:lnTo>
                    <a:pt x="10346" y="21511"/>
                  </a:lnTo>
                  <a:lnTo>
                    <a:pt x="10516" y="21555"/>
                  </a:lnTo>
                  <a:lnTo>
                    <a:pt x="10743" y="21600"/>
                  </a:lnTo>
                  <a:lnTo>
                    <a:pt x="10988" y="21644"/>
                  </a:lnTo>
                  <a:lnTo>
                    <a:pt x="11215" y="21666"/>
                  </a:lnTo>
                  <a:lnTo>
                    <a:pt x="11498" y="21666"/>
                  </a:lnTo>
                  <a:lnTo>
                    <a:pt x="11762" y="21666"/>
                  </a:lnTo>
                  <a:lnTo>
                    <a:pt x="12253" y="21644"/>
                  </a:lnTo>
                  <a:lnTo>
                    <a:pt x="12763" y="21577"/>
                  </a:lnTo>
                  <a:lnTo>
                    <a:pt x="13197" y="21467"/>
                  </a:lnTo>
                  <a:lnTo>
                    <a:pt x="13556" y="21346"/>
                  </a:lnTo>
                  <a:lnTo>
                    <a:pt x="13896" y="21192"/>
                  </a:lnTo>
                  <a:lnTo>
                    <a:pt x="14179" y="21026"/>
                  </a:lnTo>
                  <a:lnTo>
                    <a:pt x="14444" y="20839"/>
                  </a:lnTo>
                  <a:lnTo>
                    <a:pt x="14576" y="20641"/>
                  </a:lnTo>
                  <a:lnTo>
                    <a:pt x="14727" y="20431"/>
                  </a:lnTo>
                  <a:lnTo>
                    <a:pt x="14765" y="20200"/>
                  </a:lnTo>
                  <a:lnTo>
                    <a:pt x="14802" y="19991"/>
                  </a:lnTo>
                  <a:lnTo>
                    <a:pt x="14727" y="19759"/>
                  </a:lnTo>
                  <a:lnTo>
                    <a:pt x="14613" y="19550"/>
                  </a:lnTo>
                  <a:lnTo>
                    <a:pt x="14444" y="19307"/>
                  </a:lnTo>
                  <a:lnTo>
                    <a:pt x="14217" y="19098"/>
                  </a:lnTo>
                  <a:lnTo>
                    <a:pt x="13934" y="18911"/>
                  </a:lnTo>
                  <a:lnTo>
                    <a:pt x="13669" y="18745"/>
                  </a:lnTo>
                  <a:lnTo>
                    <a:pt x="13462" y="18547"/>
                  </a:lnTo>
                  <a:lnTo>
                    <a:pt x="13311" y="18337"/>
                  </a:lnTo>
                  <a:lnTo>
                    <a:pt x="13197" y="18150"/>
                  </a:lnTo>
                  <a:lnTo>
                    <a:pt x="13122" y="17941"/>
                  </a:lnTo>
                  <a:lnTo>
                    <a:pt x="13122" y="17720"/>
                  </a:lnTo>
                  <a:lnTo>
                    <a:pt x="13122" y="17533"/>
                  </a:lnTo>
                  <a:lnTo>
                    <a:pt x="13197" y="17346"/>
                  </a:lnTo>
                  <a:lnTo>
                    <a:pt x="13273" y="17158"/>
                  </a:lnTo>
                  <a:lnTo>
                    <a:pt x="13386" y="16982"/>
                  </a:lnTo>
                  <a:lnTo>
                    <a:pt x="13537" y="16839"/>
                  </a:lnTo>
                  <a:lnTo>
                    <a:pt x="13707" y="16706"/>
                  </a:lnTo>
                  <a:lnTo>
                    <a:pt x="13896" y="16607"/>
                  </a:lnTo>
                  <a:lnTo>
                    <a:pt x="14104" y="16519"/>
                  </a:lnTo>
                  <a:lnTo>
                    <a:pt x="14330" y="16453"/>
                  </a:lnTo>
                  <a:lnTo>
                    <a:pt x="14538" y="16431"/>
                  </a:lnTo>
                  <a:lnTo>
                    <a:pt x="14897" y="16453"/>
                  </a:lnTo>
                  <a:lnTo>
                    <a:pt x="15406" y="16497"/>
                  </a:lnTo>
                  <a:lnTo>
                    <a:pt x="16105" y="16541"/>
                  </a:lnTo>
                  <a:lnTo>
                    <a:pt x="16898" y="16607"/>
                  </a:lnTo>
                  <a:lnTo>
                    <a:pt x="17804" y="16651"/>
                  </a:lnTo>
                  <a:lnTo>
                    <a:pt x="18786" y="16684"/>
                  </a:lnTo>
                  <a:lnTo>
                    <a:pt x="19844" y="16728"/>
                  </a:lnTo>
                  <a:lnTo>
                    <a:pt x="20920" y="16751"/>
                  </a:lnTo>
                  <a:lnTo>
                    <a:pt x="21109" y="16497"/>
                  </a:lnTo>
                  <a:lnTo>
                    <a:pt x="21241" y="16222"/>
                  </a:lnTo>
                  <a:lnTo>
                    <a:pt x="21392" y="15946"/>
                  </a:lnTo>
                  <a:lnTo>
                    <a:pt x="21467" y="15648"/>
                  </a:lnTo>
                  <a:lnTo>
                    <a:pt x="21543" y="15351"/>
                  </a:lnTo>
                  <a:lnTo>
                    <a:pt x="21618" y="15042"/>
                  </a:lnTo>
                  <a:lnTo>
                    <a:pt x="21618" y="14745"/>
                  </a:lnTo>
                  <a:lnTo>
                    <a:pt x="21618" y="14447"/>
                  </a:lnTo>
                  <a:lnTo>
                    <a:pt x="21618" y="14150"/>
                  </a:lnTo>
                  <a:lnTo>
                    <a:pt x="21581" y="13852"/>
                  </a:lnTo>
                  <a:lnTo>
                    <a:pt x="21505" y="13577"/>
                  </a:lnTo>
                  <a:lnTo>
                    <a:pt x="21430" y="13301"/>
                  </a:lnTo>
                  <a:lnTo>
                    <a:pt x="21354" y="13048"/>
                  </a:lnTo>
                  <a:lnTo>
                    <a:pt x="21241" y="12816"/>
                  </a:lnTo>
                  <a:lnTo>
                    <a:pt x="21146" y="12607"/>
                  </a:lnTo>
                  <a:lnTo>
                    <a:pt x="21033" y="12431"/>
                  </a:lnTo>
                  <a:lnTo>
                    <a:pt x="20920" y="12265"/>
                  </a:lnTo>
                  <a:lnTo>
                    <a:pt x="20769" y="12144"/>
                  </a:lnTo>
                  <a:lnTo>
                    <a:pt x="20637" y="12034"/>
                  </a:lnTo>
                  <a:lnTo>
                    <a:pt x="20486" y="11946"/>
                  </a:lnTo>
                  <a:lnTo>
                    <a:pt x="20297" y="11891"/>
                  </a:lnTo>
                  <a:lnTo>
                    <a:pt x="20165" y="11846"/>
                  </a:lnTo>
                  <a:lnTo>
                    <a:pt x="19976" y="11824"/>
                  </a:lnTo>
                  <a:lnTo>
                    <a:pt x="19806" y="11802"/>
                  </a:lnTo>
                  <a:lnTo>
                    <a:pt x="19390" y="11824"/>
                  </a:lnTo>
                  <a:lnTo>
                    <a:pt x="18956" y="11891"/>
                  </a:lnTo>
                  <a:lnTo>
                    <a:pt x="18503" y="11968"/>
                  </a:lnTo>
                  <a:lnTo>
                    <a:pt x="17993" y="12078"/>
                  </a:lnTo>
                  <a:lnTo>
                    <a:pt x="17653" y="12144"/>
                  </a:lnTo>
                  <a:lnTo>
                    <a:pt x="17332" y="12199"/>
                  </a:lnTo>
                  <a:lnTo>
                    <a:pt x="17049" y="12221"/>
                  </a:lnTo>
                  <a:lnTo>
                    <a:pt x="16747" y="12243"/>
                  </a:lnTo>
                  <a:lnTo>
                    <a:pt x="16464" y="12243"/>
                  </a:lnTo>
                  <a:lnTo>
                    <a:pt x="16218" y="12243"/>
                  </a:lnTo>
                  <a:lnTo>
                    <a:pt x="15992" y="12221"/>
                  </a:lnTo>
                  <a:lnTo>
                    <a:pt x="15746" y="12199"/>
                  </a:lnTo>
                  <a:lnTo>
                    <a:pt x="15520" y="12155"/>
                  </a:lnTo>
                  <a:lnTo>
                    <a:pt x="15350" y="12122"/>
                  </a:lnTo>
                  <a:lnTo>
                    <a:pt x="15161" y="12056"/>
                  </a:lnTo>
                  <a:lnTo>
                    <a:pt x="14972" y="11990"/>
                  </a:lnTo>
                  <a:lnTo>
                    <a:pt x="14689" y="11846"/>
                  </a:lnTo>
                  <a:lnTo>
                    <a:pt x="14444" y="11670"/>
                  </a:lnTo>
                  <a:lnTo>
                    <a:pt x="14255" y="11483"/>
                  </a:lnTo>
                  <a:lnTo>
                    <a:pt x="14104" y="11295"/>
                  </a:lnTo>
                  <a:lnTo>
                    <a:pt x="14028" y="11086"/>
                  </a:lnTo>
                  <a:lnTo>
                    <a:pt x="13972" y="10888"/>
                  </a:lnTo>
                  <a:lnTo>
                    <a:pt x="13972" y="10700"/>
                  </a:lnTo>
                  <a:lnTo>
                    <a:pt x="14009" y="10513"/>
                  </a:lnTo>
                  <a:lnTo>
                    <a:pt x="14066" y="10359"/>
                  </a:lnTo>
                  <a:lnTo>
                    <a:pt x="14179" y="10215"/>
                  </a:lnTo>
                  <a:lnTo>
                    <a:pt x="14406" y="10006"/>
                  </a:lnTo>
                  <a:lnTo>
                    <a:pt x="14651" y="9830"/>
                  </a:lnTo>
                  <a:lnTo>
                    <a:pt x="14878" y="9686"/>
                  </a:lnTo>
                  <a:lnTo>
                    <a:pt x="15123" y="9554"/>
                  </a:lnTo>
                  <a:lnTo>
                    <a:pt x="15350" y="9477"/>
                  </a:lnTo>
                  <a:lnTo>
                    <a:pt x="15558" y="9411"/>
                  </a:lnTo>
                  <a:lnTo>
                    <a:pt x="15803" y="9345"/>
                  </a:lnTo>
                  <a:lnTo>
                    <a:pt x="16030" y="9323"/>
                  </a:lnTo>
                  <a:lnTo>
                    <a:pt x="16256" y="9301"/>
                  </a:lnTo>
                  <a:lnTo>
                    <a:pt x="16464" y="9323"/>
                  </a:lnTo>
                  <a:lnTo>
                    <a:pt x="16690" y="9345"/>
                  </a:lnTo>
                  <a:lnTo>
                    <a:pt x="16898" y="9367"/>
                  </a:lnTo>
                  <a:lnTo>
                    <a:pt x="17332" y="9477"/>
                  </a:lnTo>
                  <a:lnTo>
                    <a:pt x="17767" y="9598"/>
                  </a:lnTo>
                  <a:lnTo>
                    <a:pt x="18163" y="9731"/>
                  </a:lnTo>
                  <a:lnTo>
                    <a:pt x="18597" y="9874"/>
                  </a:lnTo>
                  <a:lnTo>
                    <a:pt x="18994" y="10006"/>
                  </a:lnTo>
                  <a:lnTo>
                    <a:pt x="19428" y="10083"/>
                  </a:lnTo>
                  <a:lnTo>
                    <a:pt x="19617" y="10127"/>
                  </a:lnTo>
                  <a:lnTo>
                    <a:pt x="19844" y="10149"/>
                  </a:lnTo>
                  <a:lnTo>
                    <a:pt x="20013" y="10149"/>
                  </a:lnTo>
                  <a:lnTo>
                    <a:pt x="20240" y="10127"/>
                  </a:lnTo>
                  <a:lnTo>
                    <a:pt x="20410" y="10105"/>
                  </a:lnTo>
                  <a:lnTo>
                    <a:pt x="20637" y="10061"/>
                  </a:lnTo>
                  <a:lnTo>
                    <a:pt x="20844" y="9984"/>
                  </a:lnTo>
                  <a:lnTo>
                    <a:pt x="21033" y="9896"/>
                  </a:lnTo>
                  <a:lnTo>
                    <a:pt x="21146" y="9830"/>
                  </a:lnTo>
                  <a:lnTo>
                    <a:pt x="21203" y="9753"/>
                  </a:lnTo>
                  <a:lnTo>
                    <a:pt x="21279" y="9642"/>
                  </a:lnTo>
                  <a:lnTo>
                    <a:pt x="21354" y="9521"/>
                  </a:lnTo>
                  <a:lnTo>
                    <a:pt x="21430" y="9246"/>
                  </a:lnTo>
                  <a:lnTo>
                    <a:pt x="21430" y="8904"/>
                  </a:lnTo>
                  <a:lnTo>
                    <a:pt x="21430" y="8540"/>
                  </a:lnTo>
                  <a:lnTo>
                    <a:pt x="21392" y="8144"/>
                  </a:lnTo>
                  <a:lnTo>
                    <a:pt x="21354" y="7714"/>
                  </a:lnTo>
                  <a:lnTo>
                    <a:pt x="21279" y="7295"/>
                  </a:lnTo>
                  <a:lnTo>
                    <a:pt x="21146" y="6446"/>
                  </a:lnTo>
                  <a:lnTo>
                    <a:pt x="20995" y="5686"/>
                  </a:lnTo>
                  <a:lnTo>
                    <a:pt x="20958" y="5366"/>
                  </a:lnTo>
                  <a:lnTo>
                    <a:pt x="20958" y="5091"/>
                  </a:lnTo>
                  <a:lnTo>
                    <a:pt x="20958" y="4860"/>
                  </a:lnTo>
                  <a:lnTo>
                    <a:pt x="21033" y="4716"/>
                  </a:lnTo>
                  <a:lnTo>
                    <a:pt x="20637" y="4860"/>
                  </a:lnTo>
                  <a:lnTo>
                    <a:pt x="20127" y="4992"/>
                  </a:lnTo>
                  <a:lnTo>
                    <a:pt x="19617" y="5069"/>
                  </a:lnTo>
                  <a:lnTo>
                    <a:pt x="19032" y="5157"/>
                  </a:lnTo>
                  <a:lnTo>
                    <a:pt x="18465" y="5201"/>
                  </a:lnTo>
                  <a:lnTo>
                    <a:pt x="17842" y="5245"/>
                  </a:lnTo>
                  <a:lnTo>
                    <a:pt x="17219" y="5267"/>
                  </a:lnTo>
                  <a:lnTo>
                    <a:pt x="16615" y="5267"/>
                  </a:lnTo>
                  <a:lnTo>
                    <a:pt x="15992" y="5245"/>
                  </a:lnTo>
                  <a:lnTo>
                    <a:pt x="15369" y="5201"/>
                  </a:lnTo>
                  <a:lnTo>
                    <a:pt x="14840" y="5157"/>
                  </a:lnTo>
                  <a:lnTo>
                    <a:pt x="14293" y="5091"/>
                  </a:lnTo>
                  <a:lnTo>
                    <a:pt x="13783" y="5014"/>
                  </a:lnTo>
                  <a:lnTo>
                    <a:pt x="13386" y="4926"/>
                  </a:lnTo>
                  <a:lnTo>
                    <a:pt x="13027" y="4815"/>
                  </a:lnTo>
                  <a:lnTo>
                    <a:pt x="12725" y="4716"/>
                  </a:lnTo>
                  <a:lnTo>
                    <a:pt x="12480" y="4606"/>
                  </a:lnTo>
                  <a:lnTo>
                    <a:pt x="12291" y="4496"/>
                  </a:lnTo>
                  <a:lnTo>
                    <a:pt x="12197" y="4397"/>
                  </a:lnTo>
                  <a:lnTo>
                    <a:pt x="12083" y="4286"/>
                  </a:lnTo>
                  <a:lnTo>
                    <a:pt x="12046" y="4187"/>
                  </a:lnTo>
                  <a:lnTo>
                    <a:pt x="12008" y="4077"/>
                  </a:lnTo>
                  <a:lnTo>
                    <a:pt x="12046" y="3967"/>
                  </a:lnTo>
                  <a:lnTo>
                    <a:pt x="12121" y="3868"/>
                  </a:lnTo>
                  <a:lnTo>
                    <a:pt x="12197" y="3735"/>
                  </a:lnTo>
                  <a:lnTo>
                    <a:pt x="12291" y="3614"/>
                  </a:lnTo>
                  <a:lnTo>
                    <a:pt x="12442" y="3482"/>
                  </a:lnTo>
                  <a:lnTo>
                    <a:pt x="12631" y="3361"/>
                  </a:lnTo>
                  <a:lnTo>
                    <a:pt x="13065" y="3085"/>
                  </a:lnTo>
                  <a:lnTo>
                    <a:pt x="13537" y="2766"/>
                  </a:lnTo>
                  <a:lnTo>
                    <a:pt x="13783" y="2578"/>
                  </a:lnTo>
                  <a:lnTo>
                    <a:pt x="13934" y="2380"/>
                  </a:lnTo>
                  <a:lnTo>
                    <a:pt x="14028" y="2171"/>
                  </a:lnTo>
                  <a:lnTo>
                    <a:pt x="14104" y="1961"/>
                  </a:lnTo>
                  <a:lnTo>
                    <a:pt x="14104" y="1730"/>
                  </a:lnTo>
                  <a:lnTo>
                    <a:pt x="14066" y="1498"/>
                  </a:lnTo>
                  <a:lnTo>
                    <a:pt x="13972" y="1267"/>
                  </a:lnTo>
                  <a:lnTo>
                    <a:pt x="13820" y="1057"/>
                  </a:lnTo>
                  <a:lnTo>
                    <a:pt x="13594" y="837"/>
                  </a:lnTo>
                  <a:lnTo>
                    <a:pt x="13386" y="628"/>
                  </a:lnTo>
                  <a:lnTo>
                    <a:pt x="13103" y="462"/>
                  </a:lnTo>
                  <a:lnTo>
                    <a:pt x="12763" y="308"/>
                  </a:lnTo>
                  <a:lnTo>
                    <a:pt x="12404" y="187"/>
                  </a:lnTo>
                  <a:lnTo>
                    <a:pt x="12008" y="77"/>
                  </a:lnTo>
                  <a:lnTo>
                    <a:pt x="11574" y="33"/>
                  </a:lnTo>
                  <a:lnTo>
                    <a:pt x="11102" y="11"/>
                  </a:lnTo>
                  <a:lnTo>
                    <a:pt x="10667" y="11"/>
                  </a:lnTo>
                  <a:lnTo>
                    <a:pt x="10233" y="77"/>
                  </a:lnTo>
                  <a:lnTo>
                    <a:pt x="9837" y="187"/>
                  </a:lnTo>
                  <a:lnTo>
                    <a:pt x="9440" y="286"/>
                  </a:lnTo>
                  <a:lnTo>
                    <a:pt x="9062" y="462"/>
                  </a:lnTo>
                  <a:lnTo>
                    <a:pt x="8741" y="628"/>
                  </a:lnTo>
                  <a:lnTo>
                    <a:pt x="8458" y="815"/>
                  </a:lnTo>
                  <a:lnTo>
                    <a:pt x="8232" y="1035"/>
                  </a:lnTo>
                  <a:lnTo>
                    <a:pt x="8062" y="1245"/>
                  </a:lnTo>
                  <a:lnTo>
                    <a:pt x="7911" y="1476"/>
                  </a:lnTo>
                  <a:lnTo>
                    <a:pt x="7835" y="1708"/>
                  </a:lnTo>
                  <a:lnTo>
                    <a:pt x="7797" y="1961"/>
                  </a:lnTo>
                  <a:lnTo>
                    <a:pt x="7835" y="2193"/>
                  </a:lnTo>
                  <a:lnTo>
                    <a:pt x="7948" y="2402"/>
                  </a:lnTo>
                  <a:lnTo>
                    <a:pt x="8062" y="2534"/>
                  </a:lnTo>
                  <a:lnTo>
                    <a:pt x="8175" y="2644"/>
                  </a:lnTo>
                  <a:lnTo>
                    <a:pt x="8269" y="2744"/>
                  </a:lnTo>
                  <a:lnTo>
                    <a:pt x="8420" y="2832"/>
                  </a:lnTo>
                  <a:lnTo>
                    <a:pt x="8704" y="3019"/>
                  </a:lnTo>
                  <a:lnTo>
                    <a:pt x="8968" y="3206"/>
                  </a:lnTo>
                  <a:lnTo>
                    <a:pt x="9138" y="3405"/>
                  </a:lnTo>
                  <a:lnTo>
                    <a:pt x="9327" y="3570"/>
                  </a:lnTo>
                  <a:lnTo>
                    <a:pt x="9440" y="3735"/>
                  </a:lnTo>
                  <a:lnTo>
                    <a:pt x="9516" y="3890"/>
                  </a:lnTo>
                  <a:lnTo>
                    <a:pt x="9534" y="4033"/>
                  </a:lnTo>
                  <a:lnTo>
                    <a:pt x="9534" y="4165"/>
                  </a:lnTo>
                  <a:lnTo>
                    <a:pt x="9516" y="4286"/>
                  </a:lnTo>
                  <a:lnTo>
                    <a:pt x="9440" y="4397"/>
                  </a:lnTo>
                  <a:lnTo>
                    <a:pt x="9327" y="4496"/>
                  </a:lnTo>
                  <a:lnTo>
                    <a:pt x="9176" y="4562"/>
                  </a:lnTo>
                  <a:lnTo>
                    <a:pt x="9006" y="4628"/>
                  </a:lnTo>
                  <a:lnTo>
                    <a:pt x="8779" y="4694"/>
                  </a:lnTo>
                  <a:lnTo>
                    <a:pt x="8534" y="4716"/>
                  </a:lnTo>
                  <a:lnTo>
                    <a:pt x="8232" y="4716"/>
                  </a:lnTo>
                  <a:lnTo>
                    <a:pt x="7118" y="4738"/>
                  </a:lnTo>
                  <a:lnTo>
                    <a:pt x="5947" y="4771"/>
                  </a:lnTo>
                  <a:lnTo>
                    <a:pt x="4795" y="4815"/>
                  </a:lnTo>
                  <a:lnTo>
                    <a:pt x="3681" y="4860"/>
                  </a:lnTo>
                  <a:lnTo>
                    <a:pt x="2662" y="4882"/>
                  </a:lnTo>
                  <a:lnTo>
                    <a:pt x="1755" y="4882"/>
                  </a:lnTo>
                  <a:lnTo>
                    <a:pt x="1359" y="4860"/>
                  </a:lnTo>
                  <a:lnTo>
                    <a:pt x="981" y="4837"/>
                  </a:lnTo>
                  <a:lnTo>
                    <a:pt x="698" y="4771"/>
                  </a:lnTo>
                  <a:lnTo>
                    <a:pt x="453" y="4716"/>
                  </a:lnTo>
                  <a:lnTo>
                    <a:pt x="453" y="5322"/>
                  </a:lnTo>
                  <a:lnTo>
                    <a:pt x="453" y="6083"/>
                  </a:lnTo>
                  <a:lnTo>
                    <a:pt x="453" y="6909"/>
                  </a:lnTo>
                  <a:lnTo>
                    <a:pt x="453" y="7780"/>
                  </a:lnTo>
                  <a:lnTo>
                    <a:pt x="453" y="8606"/>
                  </a:lnTo>
                  <a:lnTo>
                    <a:pt x="453" y="9345"/>
                  </a:lnTo>
                  <a:lnTo>
                    <a:pt x="453" y="9918"/>
                  </a:lnTo>
                  <a:lnTo>
                    <a:pt x="453" y="10282"/>
                  </a:lnTo>
                  <a:lnTo>
                    <a:pt x="490" y="10381"/>
                  </a:lnTo>
                  <a:lnTo>
                    <a:pt x="547" y="10491"/>
                  </a:lnTo>
                  <a:lnTo>
                    <a:pt x="660" y="10590"/>
                  </a:lnTo>
                  <a:lnTo>
                    <a:pt x="811" y="10700"/>
                  </a:lnTo>
                  <a:lnTo>
                    <a:pt x="981" y="10811"/>
                  </a:lnTo>
                  <a:lnTo>
                    <a:pt x="1208" y="10888"/>
                  </a:lnTo>
                  <a:lnTo>
                    <a:pt x="1453" y="10954"/>
                  </a:lnTo>
                  <a:lnTo>
                    <a:pt x="1718" y="11020"/>
                  </a:lnTo>
                  <a:lnTo>
                    <a:pt x="1963" y="11064"/>
                  </a:lnTo>
                  <a:lnTo>
                    <a:pt x="2265" y="11086"/>
                  </a:lnTo>
                  <a:lnTo>
                    <a:pt x="2548" y="11064"/>
                  </a:lnTo>
                  <a:lnTo>
                    <a:pt x="2794" y="11042"/>
                  </a:lnTo>
                  <a:lnTo>
                    <a:pt x="3096" y="10976"/>
                  </a:lnTo>
                  <a:lnTo>
                    <a:pt x="3341" y="10888"/>
                  </a:lnTo>
                  <a:lnTo>
                    <a:pt x="3606" y="10766"/>
                  </a:lnTo>
                  <a:lnTo>
                    <a:pt x="3813" y="10590"/>
                  </a:lnTo>
                  <a:close/>
                </a:path>
              </a:pathLst>
            </a:custGeom>
            <a:solidFill>
              <a:srgbClr val="D8EBB3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Puzzle1"/>
            <p:cNvSpPr>
              <a:spLocks noEditPoints="1" noChangeArrowheads="1"/>
            </p:cNvSpPr>
            <p:nvPr/>
          </p:nvSpPr>
          <p:spPr bwMode="auto">
            <a:xfrm>
              <a:off x="1824" y="1091"/>
              <a:ext cx="1800" cy="105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6084 w 21600"/>
                <a:gd name="T25" fmla="*/ 2569 h 21600"/>
                <a:gd name="T26" fmla="*/ 16128 w 21600"/>
                <a:gd name="T27" fmla="*/ 19545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9360" y="20836"/>
                  </a:moveTo>
                  <a:lnTo>
                    <a:pt x="9528" y="20836"/>
                  </a:lnTo>
                  <a:lnTo>
                    <a:pt x="9686" y="20762"/>
                  </a:lnTo>
                  <a:lnTo>
                    <a:pt x="9810" y="20687"/>
                  </a:lnTo>
                  <a:lnTo>
                    <a:pt x="9922" y="20575"/>
                  </a:lnTo>
                  <a:lnTo>
                    <a:pt x="10012" y="20426"/>
                  </a:lnTo>
                  <a:lnTo>
                    <a:pt x="10068" y="20296"/>
                  </a:lnTo>
                  <a:lnTo>
                    <a:pt x="10113" y="20110"/>
                  </a:lnTo>
                  <a:lnTo>
                    <a:pt x="10136" y="19905"/>
                  </a:lnTo>
                  <a:lnTo>
                    <a:pt x="10136" y="19682"/>
                  </a:lnTo>
                  <a:lnTo>
                    <a:pt x="10113" y="19440"/>
                  </a:lnTo>
                  <a:lnTo>
                    <a:pt x="10068" y="19142"/>
                  </a:lnTo>
                  <a:lnTo>
                    <a:pt x="10012" y="18900"/>
                  </a:lnTo>
                  <a:lnTo>
                    <a:pt x="9900" y="18620"/>
                  </a:lnTo>
                  <a:lnTo>
                    <a:pt x="9787" y="18285"/>
                  </a:lnTo>
                  <a:lnTo>
                    <a:pt x="9641" y="17968"/>
                  </a:lnTo>
                  <a:lnTo>
                    <a:pt x="9472" y="17652"/>
                  </a:lnTo>
                  <a:lnTo>
                    <a:pt x="9382" y="17466"/>
                  </a:lnTo>
                  <a:lnTo>
                    <a:pt x="9315" y="17298"/>
                  </a:lnTo>
                  <a:lnTo>
                    <a:pt x="9258" y="17112"/>
                  </a:lnTo>
                  <a:lnTo>
                    <a:pt x="9191" y="16926"/>
                  </a:lnTo>
                  <a:lnTo>
                    <a:pt x="9123" y="16535"/>
                  </a:lnTo>
                  <a:lnTo>
                    <a:pt x="9101" y="16144"/>
                  </a:lnTo>
                  <a:lnTo>
                    <a:pt x="9101" y="15753"/>
                  </a:lnTo>
                  <a:lnTo>
                    <a:pt x="9168" y="15362"/>
                  </a:lnTo>
                  <a:lnTo>
                    <a:pt x="9236" y="14971"/>
                  </a:lnTo>
                  <a:lnTo>
                    <a:pt x="9360" y="14580"/>
                  </a:lnTo>
                  <a:lnTo>
                    <a:pt x="9495" y="14244"/>
                  </a:lnTo>
                  <a:lnTo>
                    <a:pt x="9663" y="13891"/>
                  </a:lnTo>
                  <a:lnTo>
                    <a:pt x="9855" y="13611"/>
                  </a:lnTo>
                  <a:lnTo>
                    <a:pt x="10068" y="13351"/>
                  </a:lnTo>
                  <a:lnTo>
                    <a:pt x="10293" y="13146"/>
                  </a:lnTo>
                  <a:lnTo>
                    <a:pt x="10552" y="12997"/>
                  </a:lnTo>
                  <a:lnTo>
                    <a:pt x="10811" y="12885"/>
                  </a:lnTo>
                  <a:lnTo>
                    <a:pt x="11069" y="12866"/>
                  </a:lnTo>
                  <a:lnTo>
                    <a:pt x="11351" y="12885"/>
                  </a:lnTo>
                  <a:lnTo>
                    <a:pt x="11610" y="12997"/>
                  </a:lnTo>
                  <a:lnTo>
                    <a:pt x="11846" y="13183"/>
                  </a:lnTo>
                  <a:lnTo>
                    <a:pt x="12060" y="13388"/>
                  </a:lnTo>
                  <a:lnTo>
                    <a:pt x="12251" y="13648"/>
                  </a:lnTo>
                  <a:lnTo>
                    <a:pt x="12419" y="13928"/>
                  </a:lnTo>
                  <a:lnTo>
                    <a:pt x="12555" y="14244"/>
                  </a:lnTo>
                  <a:lnTo>
                    <a:pt x="12690" y="14617"/>
                  </a:lnTo>
                  <a:lnTo>
                    <a:pt x="12768" y="15008"/>
                  </a:lnTo>
                  <a:lnTo>
                    <a:pt x="12836" y="15399"/>
                  </a:lnTo>
                  <a:lnTo>
                    <a:pt x="12858" y="15753"/>
                  </a:lnTo>
                  <a:lnTo>
                    <a:pt x="12858" y="16144"/>
                  </a:lnTo>
                  <a:lnTo>
                    <a:pt x="12813" y="16535"/>
                  </a:lnTo>
                  <a:lnTo>
                    <a:pt x="12746" y="16888"/>
                  </a:lnTo>
                  <a:lnTo>
                    <a:pt x="12667" y="17224"/>
                  </a:lnTo>
                  <a:lnTo>
                    <a:pt x="12510" y="17503"/>
                  </a:lnTo>
                  <a:lnTo>
                    <a:pt x="12228" y="18043"/>
                  </a:lnTo>
                  <a:lnTo>
                    <a:pt x="11970" y="18546"/>
                  </a:lnTo>
                  <a:lnTo>
                    <a:pt x="11868" y="18751"/>
                  </a:lnTo>
                  <a:lnTo>
                    <a:pt x="11778" y="18974"/>
                  </a:lnTo>
                  <a:lnTo>
                    <a:pt x="11711" y="19179"/>
                  </a:lnTo>
                  <a:lnTo>
                    <a:pt x="11666" y="19365"/>
                  </a:lnTo>
                  <a:lnTo>
                    <a:pt x="11632" y="19570"/>
                  </a:lnTo>
                  <a:lnTo>
                    <a:pt x="11632" y="19756"/>
                  </a:lnTo>
                  <a:lnTo>
                    <a:pt x="11632" y="19942"/>
                  </a:lnTo>
                  <a:lnTo>
                    <a:pt x="11643" y="20110"/>
                  </a:lnTo>
                  <a:lnTo>
                    <a:pt x="11711" y="20296"/>
                  </a:lnTo>
                  <a:lnTo>
                    <a:pt x="11801" y="20464"/>
                  </a:lnTo>
                  <a:lnTo>
                    <a:pt x="11891" y="20650"/>
                  </a:lnTo>
                  <a:lnTo>
                    <a:pt x="12037" y="20836"/>
                  </a:lnTo>
                  <a:lnTo>
                    <a:pt x="12206" y="21004"/>
                  </a:lnTo>
                  <a:lnTo>
                    <a:pt x="12419" y="21190"/>
                  </a:lnTo>
                  <a:lnTo>
                    <a:pt x="12667" y="21320"/>
                  </a:lnTo>
                  <a:lnTo>
                    <a:pt x="12960" y="21432"/>
                  </a:lnTo>
                  <a:lnTo>
                    <a:pt x="13286" y="21544"/>
                  </a:lnTo>
                  <a:lnTo>
                    <a:pt x="13612" y="21655"/>
                  </a:lnTo>
                  <a:lnTo>
                    <a:pt x="13983" y="21693"/>
                  </a:lnTo>
                  <a:lnTo>
                    <a:pt x="14343" y="21730"/>
                  </a:lnTo>
                  <a:lnTo>
                    <a:pt x="14715" y="21730"/>
                  </a:lnTo>
                  <a:lnTo>
                    <a:pt x="15075" y="21730"/>
                  </a:lnTo>
                  <a:lnTo>
                    <a:pt x="15446" y="21655"/>
                  </a:lnTo>
                  <a:lnTo>
                    <a:pt x="15794" y="21581"/>
                  </a:lnTo>
                  <a:lnTo>
                    <a:pt x="16132" y="21432"/>
                  </a:lnTo>
                  <a:lnTo>
                    <a:pt x="16458" y="21302"/>
                  </a:lnTo>
                  <a:lnTo>
                    <a:pt x="16740" y="21078"/>
                  </a:lnTo>
                  <a:lnTo>
                    <a:pt x="16976" y="20836"/>
                  </a:lnTo>
                  <a:lnTo>
                    <a:pt x="17043" y="20650"/>
                  </a:lnTo>
                  <a:lnTo>
                    <a:pt x="17088" y="20426"/>
                  </a:lnTo>
                  <a:lnTo>
                    <a:pt x="17133" y="20222"/>
                  </a:lnTo>
                  <a:lnTo>
                    <a:pt x="17156" y="19980"/>
                  </a:lnTo>
                  <a:lnTo>
                    <a:pt x="17167" y="19477"/>
                  </a:lnTo>
                  <a:lnTo>
                    <a:pt x="17167" y="18974"/>
                  </a:lnTo>
                  <a:lnTo>
                    <a:pt x="17156" y="18397"/>
                  </a:lnTo>
                  <a:lnTo>
                    <a:pt x="17111" y="17820"/>
                  </a:lnTo>
                  <a:lnTo>
                    <a:pt x="17066" y="17261"/>
                  </a:lnTo>
                  <a:lnTo>
                    <a:pt x="16998" y="16646"/>
                  </a:lnTo>
                  <a:lnTo>
                    <a:pt x="16852" y="15511"/>
                  </a:lnTo>
                  <a:lnTo>
                    <a:pt x="16740" y="14393"/>
                  </a:lnTo>
                  <a:lnTo>
                    <a:pt x="16717" y="13928"/>
                  </a:lnTo>
                  <a:lnTo>
                    <a:pt x="16695" y="13462"/>
                  </a:lnTo>
                  <a:lnTo>
                    <a:pt x="16717" y="13071"/>
                  </a:lnTo>
                  <a:lnTo>
                    <a:pt x="16785" y="12755"/>
                  </a:lnTo>
                  <a:lnTo>
                    <a:pt x="16852" y="12419"/>
                  </a:lnTo>
                  <a:lnTo>
                    <a:pt x="16953" y="12140"/>
                  </a:lnTo>
                  <a:lnTo>
                    <a:pt x="17088" y="11898"/>
                  </a:lnTo>
                  <a:lnTo>
                    <a:pt x="17212" y="11675"/>
                  </a:lnTo>
                  <a:lnTo>
                    <a:pt x="17370" y="11470"/>
                  </a:lnTo>
                  <a:lnTo>
                    <a:pt x="17516" y="11284"/>
                  </a:lnTo>
                  <a:lnTo>
                    <a:pt x="17696" y="11135"/>
                  </a:lnTo>
                  <a:lnTo>
                    <a:pt x="17865" y="11042"/>
                  </a:lnTo>
                  <a:lnTo>
                    <a:pt x="18033" y="10930"/>
                  </a:lnTo>
                  <a:lnTo>
                    <a:pt x="18213" y="10893"/>
                  </a:lnTo>
                  <a:lnTo>
                    <a:pt x="18382" y="10893"/>
                  </a:lnTo>
                  <a:lnTo>
                    <a:pt x="18551" y="10967"/>
                  </a:lnTo>
                  <a:lnTo>
                    <a:pt x="18708" y="11042"/>
                  </a:lnTo>
                  <a:lnTo>
                    <a:pt x="18855" y="11172"/>
                  </a:lnTo>
                  <a:lnTo>
                    <a:pt x="19012" y="11358"/>
                  </a:lnTo>
                  <a:lnTo>
                    <a:pt x="19136" y="11600"/>
                  </a:lnTo>
                  <a:lnTo>
                    <a:pt x="19271" y="11861"/>
                  </a:lnTo>
                  <a:lnTo>
                    <a:pt x="19440" y="12028"/>
                  </a:lnTo>
                  <a:lnTo>
                    <a:pt x="19608" y="12177"/>
                  </a:lnTo>
                  <a:lnTo>
                    <a:pt x="19822" y="12289"/>
                  </a:lnTo>
                  <a:lnTo>
                    <a:pt x="20025" y="12289"/>
                  </a:lnTo>
                  <a:lnTo>
                    <a:pt x="20238" y="12289"/>
                  </a:lnTo>
                  <a:lnTo>
                    <a:pt x="20452" y="12215"/>
                  </a:lnTo>
                  <a:lnTo>
                    <a:pt x="20643" y="12103"/>
                  </a:lnTo>
                  <a:lnTo>
                    <a:pt x="20846" y="11973"/>
                  </a:lnTo>
                  <a:lnTo>
                    <a:pt x="21037" y="11786"/>
                  </a:lnTo>
                  <a:lnTo>
                    <a:pt x="21206" y="11563"/>
                  </a:lnTo>
                  <a:lnTo>
                    <a:pt x="21363" y="11321"/>
                  </a:lnTo>
                  <a:lnTo>
                    <a:pt x="21465" y="11079"/>
                  </a:lnTo>
                  <a:lnTo>
                    <a:pt x="21577" y="10744"/>
                  </a:lnTo>
                  <a:lnTo>
                    <a:pt x="21622" y="10427"/>
                  </a:lnTo>
                  <a:lnTo>
                    <a:pt x="21645" y="10111"/>
                  </a:lnTo>
                  <a:lnTo>
                    <a:pt x="21622" y="9608"/>
                  </a:lnTo>
                  <a:lnTo>
                    <a:pt x="21577" y="9142"/>
                  </a:lnTo>
                  <a:lnTo>
                    <a:pt x="21465" y="8751"/>
                  </a:lnTo>
                  <a:lnTo>
                    <a:pt x="21363" y="8397"/>
                  </a:lnTo>
                  <a:lnTo>
                    <a:pt x="21206" y="8062"/>
                  </a:lnTo>
                  <a:lnTo>
                    <a:pt x="21037" y="7820"/>
                  </a:lnTo>
                  <a:lnTo>
                    <a:pt x="20846" y="7597"/>
                  </a:lnTo>
                  <a:lnTo>
                    <a:pt x="20643" y="7429"/>
                  </a:lnTo>
                  <a:lnTo>
                    <a:pt x="20452" y="7317"/>
                  </a:lnTo>
                  <a:lnTo>
                    <a:pt x="20238" y="7206"/>
                  </a:lnTo>
                  <a:lnTo>
                    <a:pt x="20025" y="7168"/>
                  </a:lnTo>
                  <a:lnTo>
                    <a:pt x="19822" y="7206"/>
                  </a:lnTo>
                  <a:lnTo>
                    <a:pt x="19608" y="7243"/>
                  </a:lnTo>
                  <a:lnTo>
                    <a:pt x="19440" y="7355"/>
                  </a:lnTo>
                  <a:lnTo>
                    <a:pt x="19271" y="7504"/>
                  </a:lnTo>
                  <a:lnTo>
                    <a:pt x="19136" y="7708"/>
                  </a:lnTo>
                  <a:lnTo>
                    <a:pt x="19012" y="7895"/>
                  </a:lnTo>
                  <a:lnTo>
                    <a:pt x="18832" y="8025"/>
                  </a:lnTo>
                  <a:lnTo>
                    <a:pt x="18663" y="8174"/>
                  </a:lnTo>
                  <a:lnTo>
                    <a:pt x="18472" y="8248"/>
                  </a:lnTo>
                  <a:lnTo>
                    <a:pt x="18270" y="8286"/>
                  </a:lnTo>
                  <a:lnTo>
                    <a:pt x="18078" y="8323"/>
                  </a:lnTo>
                  <a:lnTo>
                    <a:pt x="17887" y="8323"/>
                  </a:lnTo>
                  <a:lnTo>
                    <a:pt x="17696" y="8248"/>
                  </a:lnTo>
                  <a:lnTo>
                    <a:pt x="17493" y="8174"/>
                  </a:lnTo>
                  <a:lnTo>
                    <a:pt x="17302" y="8062"/>
                  </a:lnTo>
                  <a:lnTo>
                    <a:pt x="17133" y="7969"/>
                  </a:lnTo>
                  <a:lnTo>
                    <a:pt x="16976" y="7783"/>
                  </a:lnTo>
                  <a:lnTo>
                    <a:pt x="16852" y="7597"/>
                  </a:lnTo>
                  <a:lnTo>
                    <a:pt x="16740" y="7429"/>
                  </a:lnTo>
                  <a:lnTo>
                    <a:pt x="16672" y="7168"/>
                  </a:lnTo>
                  <a:lnTo>
                    <a:pt x="16638" y="6926"/>
                  </a:lnTo>
                  <a:lnTo>
                    <a:pt x="16616" y="6498"/>
                  </a:lnTo>
                  <a:lnTo>
                    <a:pt x="16616" y="5772"/>
                  </a:lnTo>
                  <a:lnTo>
                    <a:pt x="16650" y="4915"/>
                  </a:lnTo>
                  <a:lnTo>
                    <a:pt x="16695" y="3928"/>
                  </a:lnTo>
                  <a:lnTo>
                    <a:pt x="16762" y="2960"/>
                  </a:lnTo>
                  <a:lnTo>
                    <a:pt x="16830" y="1992"/>
                  </a:lnTo>
                  <a:lnTo>
                    <a:pt x="16908" y="1173"/>
                  </a:lnTo>
                  <a:lnTo>
                    <a:pt x="16976" y="521"/>
                  </a:lnTo>
                  <a:lnTo>
                    <a:pt x="16953" y="521"/>
                  </a:lnTo>
                  <a:lnTo>
                    <a:pt x="16931" y="521"/>
                  </a:lnTo>
                  <a:lnTo>
                    <a:pt x="16267" y="484"/>
                  </a:lnTo>
                  <a:lnTo>
                    <a:pt x="15637" y="428"/>
                  </a:lnTo>
                  <a:lnTo>
                    <a:pt x="15063" y="353"/>
                  </a:lnTo>
                  <a:lnTo>
                    <a:pt x="14523" y="279"/>
                  </a:lnTo>
                  <a:lnTo>
                    <a:pt x="14040" y="167"/>
                  </a:lnTo>
                  <a:lnTo>
                    <a:pt x="13635" y="93"/>
                  </a:lnTo>
                  <a:lnTo>
                    <a:pt x="13331" y="18"/>
                  </a:lnTo>
                  <a:lnTo>
                    <a:pt x="13117" y="18"/>
                  </a:lnTo>
                  <a:lnTo>
                    <a:pt x="12982" y="18"/>
                  </a:lnTo>
                  <a:lnTo>
                    <a:pt x="12858" y="130"/>
                  </a:lnTo>
                  <a:lnTo>
                    <a:pt x="12723" y="279"/>
                  </a:lnTo>
                  <a:lnTo>
                    <a:pt x="12622" y="446"/>
                  </a:lnTo>
                  <a:lnTo>
                    <a:pt x="12510" y="670"/>
                  </a:lnTo>
                  <a:lnTo>
                    <a:pt x="12419" y="912"/>
                  </a:lnTo>
                  <a:lnTo>
                    <a:pt x="12363" y="1210"/>
                  </a:lnTo>
                  <a:lnTo>
                    <a:pt x="12318" y="1526"/>
                  </a:lnTo>
                  <a:lnTo>
                    <a:pt x="12273" y="1843"/>
                  </a:lnTo>
                  <a:lnTo>
                    <a:pt x="12251" y="2215"/>
                  </a:lnTo>
                  <a:lnTo>
                    <a:pt x="12273" y="2532"/>
                  </a:lnTo>
                  <a:lnTo>
                    <a:pt x="12318" y="2886"/>
                  </a:lnTo>
                  <a:lnTo>
                    <a:pt x="12386" y="3240"/>
                  </a:lnTo>
                  <a:lnTo>
                    <a:pt x="12464" y="3556"/>
                  </a:lnTo>
                  <a:lnTo>
                    <a:pt x="12577" y="3891"/>
                  </a:lnTo>
                  <a:lnTo>
                    <a:pt x="12746" y="4171"/>
                  </a:lnTo>
                  <a:lnTo>
                    <a:pt x="12926" y="4487"/>
                  </a:lnTo>
                  <a:lnTo>
                    <a:pt x="13050" y="4860"/>
                  </a:lnTo>
                  <a:lnTo>
                    <a:pt x="13162" y="5251"/>
                  </a:lnTo>
                  <a:lnTo>
                    <a:pt x="13218" y="5604"/>
                  </a:lnTo>
                  <a:lnTo>
                    <a:pt x="13263" y="5995"/>
                  </a:lnTo>
                  <a:lnTo>
                    <a:pt x="13241" y="6386"/>
                  </a:lnTo>
                  <a:lnTo>
                    <a:pt x="13218" y="6740"/>
                  </a:lnTo>
                  <a:lnTo>
                    <a:pt x="13139" y="7094"/>
                  </a:lnTo>
                  <a:lnTo>
                    <a:pt x="13050" y="7429"/>
                  </a:lnTo>
                  <a:lnTo>
                    <a:pt x="12903" y="7746"/>
                  </a:lnTo>
                  <a:lnTo>
                    <a:pt x="12723" y="8025"/>
                  </a:lnTo>
                  <a:lnTo>
                    <a:pt x="12532" y="8286"/>
                  </a:lnTo>
                  <a:lnTo>
                    <a:pt x="12318" y="8491"/>
                  </a:lnTo>
                  <a:lnTo>
                    <a:pt x="12060" y="8677"/>
                  </a:lnTo>
                  <a:lnTo>
                    <a:pt x="11756" y="8788"/>
                  </a:lnTo>
                  <a:lnTo>
                    <a:pt x="11452" y="8826"/>
                  </a:lnTo>
                  <a:lnTo>
                    <a:pt x="11283" y="8826"/>
                  </a:lnTo>
                  <a:lnTo>
                    <a:pt x="11126" y="8826"/>
                  </a:lnTo>
                  <a:lnTo>
                    <a:pt x="11002" y="8788"/>
                  </a:lnTo>
                  <a:lnTo>
                    <a:pt x="10845" y="8714"/>
                  </a:lnTo>
                  <a:lnTo>
                    <a:pt x="10721" y="8640"/>
                  </a:lnTo>
                  <a:lnTo>
                    <a:pt x="10608" y="8565"/>
                  </a:lnTo>
                  <a:lnTo>
                    <a:pt x="10485" y="8453"/>
                  </a:lnTo>
                  <a:lnTo>
                    <a:pt x="10372" y="8323"/>
                  </a:lnTo>
                  <a:lnTo>
                    <a:pt x="10181" y="8062"/>
                  </a:lnTo>
                  <a:lnTo>
                    <a:pt x="10035" y="7746"/>
                  </a:lnTo>
                  <a:lnTo>
                    <a:pt x="9900" y="7392"/>
                  </a:lnTo>
                  <a:lnTo>
                    <a:pt x="9787" y="7001"/>
                  </a:lnTo>
                  <a:lnTo>
                    <a:pt x="9731" y="6610"/>
                  </a:lnTo>
                  <a:lnTo>
                    <a:pt x="9686" y="6219"/>
                  </a:lnTo>
                  <a:lnTo>
                    <a:pt x="9663" y="5772"/>
                  </a:lnTo>
                  <a:lnTo>
                    <a:pt x="9686" y="5381"/>
                  </a:lnTo>
                  <a:lnTo>
                    <a:pt x="9753" y="4990"/>
                  </a:lnTo>
                  <a:lnTo>
                    <a:pt x="9832" y="4636"/>
                  </a:lnTo>
                  <a:lnTo>
                    <a:pt x="9945" y="4320"/>
                  </a:lnTo>
                  <a:lnTo>
                    <a:pt x="10068" y="4022"/>
                  </a:lnTo>
                  <a:lnTo>
                    <a:pt x="10203" y="3817"/>
                  </a:lnTo>
                  <a:lnTo>
                    <a:pt x="10316" y="3593"/>
                  </a:lnTo>
                  <a:lnTo>
                    <a:pt x="10395" y="3351"/>
                  </a:lnTo>
                  <a:lnTo>
                    <a:pt x="10462" y="3109"/>
                  </a:lnTo>
                  <a:lnTo>
                    <a:pt x="10507" y="2848"/>
                  </a:lnTo>
                  <a:lnTo>
                    <a:pt x="10530" y="2606"/>
                  </a:lnTo>
                  <a:lnTo>
                    <a:pt x="10507" y="2346"/>
                  </a:lnTo>
                  <a:lnTo>
                    <a:pt x="10462" y="2141"/>
                  </a:lnTo>
                  <a:lnTo>
                    <a:pt x="10395" y="1880"/>
                  </a:lnTo>
                  <a:lnTo>
                    <a:pt x="10293" y="1638"/>
                  </a:lnTo>
                  <a:lnTo>
                    <a:pt x="10158" y="1415"/>
                  </a:lnTo>
                  <a:lnTo>
                    <a:pt x="9967" y="1210"/>
                  </a:lnTo>
                  <a:lnTo>
                    <a:pt x="9753" y="986"/>
                  </a:lnTo>
                  <a:lnTo>
                    <a:pt x="9495" y="819"/>
                  </a:lnTo>
                  <a:lnTo>
                    <a:pt x="9191" y="670"/>
                  </a:lnTo>
                  <a:lnTo>
                    <a:pt x="8842" y="521"/>
                  </a:lnTo>
                  <a:lnTo>
                    <a:pt x="8471" y="446"/>
                  </a:lnTo>
                  <a:lnTo>
                    <a:pt x="7998" y="428"/>
                  </a:lnTo>
                  <a:lnTo>
                    <a:pt x="7413" y="428"/>
                  </a:lnTo>
                  <a:lnTo>
                    <a:pt x="6817" y="446"/>
                  </a:lnTo>
                  <a:lnTo>
                    <a:pt x="6187" y="521"/>
                  </a:lnTo>
                  <a:lnTo>
                    <a:pt x="5602" y="633"/>
                  </a:lnTo>
                  <a:lnTo>
                    <a:pt x="5107" y="744"/>
                  </a:lnTo>
                  <a:lnTo>
                    <a:pt x="4725" y="856"/>
                  </a:lnTo>
                  <a:lnTo>
                    <a:pt x="4848" y="1564"/>
                  </a:lnTo>
                  <a:lnTo>
                    <a:pt x="5028" y="2495"/>
                  </a:lnTo>
                  <a:lnTo>
                    <a:pt x="5175" y="3556"/>
                  </a:lnTo>
                  <a:lnTo>
                    <a:pt x="5298" y="4673"/>
                  </a:lnTo>
                  <a:lnTo>
                    <a:pt x="5343" y="5213"/>
                  </a:lnTo>
                  <a:lnTo>
                    <a:pt x="5388" y="5753"/>
                  </a:lnTo>
                  <a:lnTo>
                    <a:pt x="5411" y="6275"/>
                  </a:lnTo>
                  <a:lnTo>
                    <a:pt x="5411" y="6740"/>
                  </a:lnTo>
                  <a:lnTo>
                    <a:pt x="5366" y="7168"/>
                  </a:lnTo>
                  <a:lnTo>
                    <a:pt x="5321" y="7541"/>
                  </a:lnTo>
                  <a:lnTo>
                    <a:pt x="5287" y="7708"/>
                  </a:lnTo>
                  <a:lnTo>
                    <a:pt x="5242" y="7857"/>
                  </a:lnTo>
                  <a:lnTo>
                    <a:pt x="5197" y="7969"/>
                  </a:lnTo>
                  <a:lnTo>
                    <a:pt x="5130" y="8062"/>
                  </a:lnTo>
                  <a:lnTo>
                    <a:pt x="5006" y="8248"/>
                  </a:lnTo>
                  <a:lnTo>
                    <a:pt x="4848" y="8397"/>
                  </a:lnTo>
                  <a:lnTo>
                    <a:pt x="4725" y="8528"/>
                  </a:lnTo>
                  <a:lnTo>
                    <a:pt x="4567" y="8640"/>
                  </a:lnTo>
                  <a:lnTo>
                    <a:pt x="4421" y="8714"/>
                  </a:lnTo>
                  <a:lnTo>
                    <a:pt x="4263" y="8751"/>
                  </a:lnTo>
                  <a:lnTo>
                    <a:pt x="4095" y="8788"/>
                  </a:lnTo>
                  <a:lnTo>
                    <a:pt x="3948" y="8788"/>
                  </a:lnTo>
                  <a:lnTo>
                    <a:pt x="3791" y="8751"/>
                  </a:lnTo>
                  <a:lnTo>
                    <a:pt x="3667" y="8714"/>
                  </a:lnTo>
                  <a:lnTo>
                    <a:pt x="3510" y="8677"/>
                  </a:lnTo>
                  <a:lnTo>
                    <a:pt x="3386" y="8602"/>
                  </a:lnTo>
                  <a:lnTo>
                    <a:pt x="3251" y="8491"/>
                  </a:lnTo>
                  <a:lnTo>
                    <a:pt x="3127" y="8360"/>
                  </a:lnTo>
                  <a:lnTo>
                    <a:pt x="3015" y="8248"/>
                  </a:lnTo>
                  <a:lnTo>
                    <a:pt x="2925" y="8062"/>
                  </a:lnTo>
                  <a:lnTo>
                    <a:pt x="2778" y="7857"/>
                  </a:lnTo>
                  <a:lnTo>
                    <a:pt x="2610" y="7671"/>
                  </a:lnTo>
                  <a:lnTo>
                    <a:pt x="2407" y="7541"/>
                  </a:lnTo>
                  <a:lnTo>
                    <a:pt x="2171" y="7466"/>
                  </a:lnTo>
                  <a:lnTo>
                    <a:pt x="1957" y="7429"/>
                  </a:lnTo>
                  <a:lnTo>
                    <a:pt x="1698" y="7429"/>
                  </a:lnTo>
                  <a:lnTo>
                    <a:pt x="1462" y="7466"/>
                  </a:lnTo>
                  <a:lnTo>
                    <a:pt x="1226" y="7559"/>
                  </a:lnTo>
                  <a:lnTo>
                    <a:pt x="989" y="7708"/>
                  </a:lnTo>
                  <a:lnTo>
                    <a:pt x="776" y="7932"/>
                  </a:lnTo>
                  <a:lnTo>
                    <a:pt x="551" y="8211"/>
                  </a:lnTo>
                  <a:lnTo>
                    <a:pt x="382" y="8528"/>
                  </a:lnTo>
                  <a:lnTo>
                    <a:pt x="315" y="8714"/>
                  </a:lnTo>
                  <a:lnTo>
                    <a:pt x="236" y="8919"/>
                  </a:lnTo>
                  <a:lnTo>
                    <a:pt x="191" y="9142"/>
                  </a:lnTo>
                  <a:lnTo>
                    <a:pt x="123" y="9347"/>
                  </a:lnTo>
                  <a:lnTo>
                    <a:pt x="78" y="9608"/>
                  </a:lnTo>
                  <a:lnTo>
                    <a:pt x="56" y="9887"/>
                  </a:lnTo>
                  <a:lnTo>
                    <a:pt x="33" y="10185"/>
                  </a:lnTo>
                  <a:lnTo>
                    <a:pt x="33" y="10464"/>
                  </a:lnTo>
                  <a:lnTo>
                    <a:pt x="33" y="10706"/>
                  </a:lnTo>
                  <a:lnTo>
                    <a:pt x="56" y="10967"/>
                  </a:lnTo>
                  <a:lnTo>
                    <a:pt x="78" y="11172"/>
                  </a:lnTo>
                  <a:lnTo>
                    <a:pt x="123" y="11395"/>
                  </a:lnTo>
                  <a:lnTo>
                    <a:pt x="168" y="11600"/>
                  </a:lnTo>
                  <a:lnTo>
                    <a:pt x="236" y="11786"/>
                  </a:lnTo>
                  <a:lnTo>
                    <a:pt x="292" y="11973"/>
                  </a:lnTo>
                  <a:lnTo>
                    <a:pt x="382" y="12140"/>
                  </a:lnTo>
                  <a:lnTo>
                    <a:pt x="540" y="12419"/>
                  </a:lnTo>
                  <a:lnTo>
                    <a:pt x="731" y="12680"/>
                  </a:lnTo>
                  <a:lnTo>
                    <a:pt x="944" y="12866"/>
                  </a:lnTo>
                  <a:lnTo>
                    <a:pt x="1158" y="12997"/>
                  </a:lnTo>
                  <a:lnTo>
                    <a:pt x="1395" y="13108"/>
                  </a:lnTo>
                  <a:lnTo>
                    <a:pt x="1608" y="13183"/>
                  </a:lnTo>
                  <a:lnTo>
                    <a:pt x="1856" y="13183"/>
                  </a:lnTo>
                  <a:lnTo>
                    <a:pt x="2070" y="13146"/>
                  </a:lnTo>
                  <a:lnTo>
                    <a:pt x="2261" y="13071"/>
                  </a:lnTo>
                  <a:lnTo>
                    <a:pt x="2430" y="12960"/>
                  </a:lnTo>
                  <a:lnTo>
                    <a:pt x="2587" y="12792"/>
                  </a:lnTo>
                  <a:lnTo>
                    <a:pt x="2688" y="12606"/>
                  </a:lnTo>
                  <a:lnTo>
                    <a:pt x="2801" y="12419"/>
                  </a:lnTo>
                  <a:lnTo>
                    <a:pt x="2925" y="12289"/>
                  </a:lnTo>
                  <a:lnTo>
                    <a:pt x="3082" y="12177"/>
                  </a:lnTo>
                  <a:lnTo>
                    <a:pt x="3228" y="12103"/>
                  </a:lnTo>
                  <a:lnTo>
                    <a:pt x="3408" y="12103"/>
                  </a:lnTo>
                  <a:lnTo>
                    <a:pt x="3577" y="12103"/>
                  </a:lnTo>
                  <a:lnTo>
                    <a:pt x="3723" y="12177"/>
                  </a:lnTo>
                  <a:lnTo>
                    <a:pt x="3903" y="12252"/>
                  </a:lnTo>
                  <a:lnTo>
                    <a:pt x="4072" y="12364"/>
                  </a:lnTo>
                  <a:lnTo>
                    <a:pt x="4230" y="12494"/>
                  </a:lnTo>
                  <a:lnTo>
                    <a:pt x="4353" y="12643"/>
                  </a:lnTo>
                  <a:lnTo>
                    <a:pt x="4488" y="12829"/>
                  </a:lnTo>
                  <a:lnTo>
                    <a:pt x="4567" y="13034"/>
                  </a:lnTo>
                  <a:lnTo>
                    <a:pt x="4657" y="13257"/>
                  </a:lnTo>
                  <a:lnTo>
                    <a:pt x="4702" y="13462"/>
                  </a:lnTo>
                  <a:lnTo>
                    <a:pt x="4725" y="13686"/>
                  </a:lnTo>
                  <a:lnTo>
                    <a:pt x="4702" y="14282"/>
                  </a:lnTo>
                  <a:lnTo>
                    <a:pt x="4657" y="15045"/>
                  </a:lnTo>
                  <a:lnTo>
                    <a:pt x="4612" y="15976"/>
                  </a:lnTo>
                  <a:lnTo>
                    <a:pt x="4590" y="16926"/>
                  </a:lnTo>
                  <a:lnTo>
                    <a:pt x="4567" y="17968"/>
                  </a:lnTo>
                  <a:lnTo>
                    <a:pt x="4567" y="19011"/>
                  </a:lnTo>
                  <a:lnTo>
                    <a:pt x="4590" y="19514"/>
                  </a:lnTo>
                  <a:lnTo>
                    <a:pt x="4612" y="19980"/>
                  </a:lnTo>
                  <a:lnTo>
                    <a:pt x="4657" y="20426"/>
                  </a:lnTo>
                  <a:lnTo>
                    <a:pt x="4725" y="20836"/>
                  </a:lnTo>
                  <a:lnTo>
                    <a:pt x="4848" y="20929"/>
                  </a:lnTo>
                  <a:lnTo>
                    <a:pt x="5040" y="21004"/>
                  </a:lnTo>
                  <a:lnTo>
                    <a:pt x="5265" y="21078"/>
                  </a:lnTo>
                  <a:lnTo>
                    <a:pt x="5478" y="21115"/>
                  </a:lnTo>
                  <a:lnTo>
                    <a:pt x="6041" y="21115"/>
                  </a:lnTo>
                  <a:lnTo>
                    <a:pt x="6637" y="21078"/>
                  </a:lnTo>
                  <a:lnTo>
                    <a:pt x="7312" y="21004"/>
                  </a:lnTo>
                  <a:lnTo>
                    <a:pt x="7998" y="20929"/>
                  </a:lnTo>
                  <a:lnTo>
                    <a:pt x="8696" y="20855"/>
                  </a:lnTo>
                  <a:lnTo>
                    <a:pt x="9360" y="20836"/>
                  </a:lnTo>
                  <a:close/>
                </a:path>
              </a:pathLst>
            </a:custGeom>
            <a:solidFill>
              <a:srgbClr val="CCCC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39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2"/>
          <p:cNvSpPr>
            <a:spLocks noGrp="1" noChangeArrowheads="1"/>
          </p:cNvSpPr>
          <p:nvPr>
            <p:ph type="title"/>
          </p:nvPr>
        </p:nvSpPr>
        <p:spPr>
          <a:xfrm>
            <a:off x="762000" y="142852"/>
            <a:ext cx="8096280" cy="1762148"/>
          </a:xfrm>
        </p:spPr>
        <p:txBody>
          <a:bodyPr/>
          <a:lstStyle/>
          <a:p>
            <a:pPr eaLnBrk="1" hangingPunct="1"/>
            <a:r>
              <a:rPr lang="ru-RU" sz="2400" b="0" i="1" dirty="0" smtClean="0"/>
              <a:t>Вы , ребята, назвали много профессий. Но, сами понимаете, что их гораздо больше, и все они нужны, чтобы люди могли комфортно жить.</a:t>
            </a:r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57224" y="2357430"/>
            <a:ext cx="8072494" cy="4210072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2400" b="1" i="1" dirty="0" smtClean="0"/>
              <a:t>Знаете сколько людей должны трудиться, чтобы в наших домах были свет и тепло?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2400" b="1" i="1" dirty="0" smtClean="0"/>
              <a:t>Чтобы были учебники, ручки, компьютеры, часы?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2400" b="1" i="1" dirty="0" smtClean="0"/>
              <a:t>Чтобы вы были одеты и обуты?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2400" b="1" i="1" dirty="0" smtClean="0"/>
              <a:t>Есть стихотворение «Из чего сделано платье?». Его автор, поэт </a:t>
            </a:r>
            <a:r>
              <a:rPr lang="ru-RU" sz="2400" b="1" i="1" dirty="0" err="1" smtClean="0"/>
              <a:t>Овсей</a:t>
            </a:r>
            <a:r>
              <a:rPr lang="ru-RU" sz="2400" b="1" i="1" dirty="0" smtClean="0"/>
              <a:t> </a:t>
            </a:r>
            <a:r>
              <a:rPr lang="ru-RU" sz="2400" b="1" i="1" dirty="0" err="1" smtClean="0"/>
              <a:t>Дриз</a:t>
            </a:r>
            <a:r>
              <a:rPr lang="ru-RU" sz="2400" b="1" i="1" dirty="0" smtClean="0"/>
              <a:t>, отвечая на этот вопрос, даёт представление о том, как много  людей различных профессий вложили свой труд в его создание.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2"/>
          <p:cNvSpPr>
            <a:spLocks noGrp="1" noChangeArrowheads="1"/>
          </p:cNvSpPr>
          <p:nvPr>
            <p:ph type="title"/>
          </p:nvPr>
        </p:nvSpPr>
        <p:spPr>
          <a:xfrm>
            <a:off x="762000" y="285728"/>
            <a:ext cx="7924800" cy="1500198"/>
          </a:xfrm>
        </p:spPr>
        <p:txBody>
          <a:bodyPr/>
          <a:lstStyle/>
          <a:p>
            <a:pPr algn="ctr" eaLnBrk="1" hangingPunct="1"/>
            <a:r>
              <a:rPr lang="ru-RU" sz="2400" b="0" i="1" dirty="0" smtClean="0"/>
              <a:t/>
            </a:r>
            <a:br>
              <a:rPr lang="ru-RU" sz="2400" b="0" i="1" dirty="0" smtClean="0"/>
            </a:br>
            <a:r>
              <a:rPr lang="ru-RU" sz="2400" b="0" i="1" dirty="0" smtClean="0"/>
              <a:t/>
            </a:r>
            <a:br>
              <a:rPr lang="ru-RU" sz="2400" b="0" i="1" dirty="0" smtClean="0"/>
            </a:br>
            <a:r>
              <a:rPr lang="ru-RU" sz="2400" b="0" i="1" dirty="0" smtClean="0"/>
              <a:t/>
            </a:r>
            <a:br>
              <a:rPr lang="ru-RU" sz="2400" b="0" i="1" dirty="0" smtClean="0"/>
            </a:br>
            <a:r>
              <a:rPr lang="ru-RU" sz="2400" b="0" i="1" dirty="0" smtClean="0"/>
              <a:t/>
            </a:r>
            <a:br>
              <a:rPr lang="ru-RU" sz="2400" b="0" i="1" dirty="0" smtClean="0"/>
            </a:br>
            <a:r>
              <a:rPr lang="ru-RU" sz="2400" b="0" i="1" dirty="0" smtClean="0"/>
              <a:t/>
            </a:r>
            <a:br>
              <a:rPr lang="ru-RU" sz="2400" b="0" i="1" dirty="0" smtClean="0"/>
            </a:br>
            <a:r>
              <a:rPr lang="ru-RU" sz="2400" b="0" i="1" dirty="0" smtClean="0"/>
              <a:t/>
            </a:r>
            <a:br>
              <a:rPr lang="ru-RU" sz="2400" b="0" i="1" dirty="0" smtClean="0"/>
            </a:br>
            <a:r>
              <a:rPr lang="ru-RU" sz="2400" b="0" i="1" dirty="0" smtClean="0"/>
              <a:t/>
            </a:r>
            <a:br>
              <a:rPr lang="ru-RU" sz="2400" b="0" i="1" dirty="0" smtClean="0"/>
            </a:br>
            <a:r>
              <a:rPr lang="ru-RU" sz="2400" b="0" i="1" dirty="0" smtClean="0"/>
              <a:t>«</a:t>
            </a:r>
            <a:r>
              <a:rPr lang="ru-RU" sz="3200" i="1" dirty="0" smtClean="0"/>
              <a:t>Из чего сделано платье?»</a:t>
            </a:r>
            <a:br>
              <a:rPr lang="ru-RU" sz="3200" i="1" dirty="0" smtClean="0"/>
            </a:br>
            <a:r>
              <a:rPr lang="ru-RU" sz="3200" i="1" dirty="0" smtClean="0"/>
              <a:t>                                             О. </a:t>
            </a:r>
            <a:r>
              <a:rPr lang="ru-RU" sz="3200" i="1" dirty="0" err="1" smtClean="0"/>
              <a:t>Дриз</a:t>
            </a:r>
            <a:endParaRPr lang="ru-RU" sz="3200" i="1" dirty="0" smtClean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857224" y="2214554"/>
            <a:ext cx="7674001" cy="4643446"/>
          </a:xfrm>
        </p:spPr>
        <p:txBody>
          <a:bodyPr/>
          <a:lstStyle/>
          <a:p>
            <a:pPr>
              <a:buNone/>
            </a:pPr>
            <a:r>
              <a:rPr lang="ru-RU" sz="2400" b="0" i="1" dirty="0" smtClean="0"/>
              <a:t>    Если  шерсти овечьей пастухи настригут,</a:t>
            </a:r>
            <a:br>
              <a:rPr lang="ru-RU" sz="2400" b="0" i="1" dirty="0" smtClean="0"/>
            </a:br>
            <a:r>
              <a:rPr lang="ru-RU" sz="2400" b="0" i="1" dirty="0" smtClean="0"/>
              <a:t> Если с шерстью овечьей поезда побегут,</a:t>
            </a:r>
            <a:br>
              <a:rPr lang="ru-RU" sz="2400" b="0" i="1" dirty="0" smtClean="0"/>
            </a:br>
            <a:r>
              <a:rPr lang="ru-RU" sz="2400" b="0" i="1" dirty="0" smtClean="0"/>
              <a:t>Если те, что у ткацкой машины стоят,</a:t>
            </a:r>
            <a:br>
              <a:rPr lang="ru-RU" sz="2400" b="0" i="1" dirty="0" smtClean="0"/>
            </a:br>
            <a:r>
              <a:rPr lang="ru-RU" sz="2400" b="0" i="1" dirty="0" smtClean="0"/>
              <a:t>Разноцветные  ткани наткут для ребят,</a:t>
            </a:r>
            <a:br>
              <a:rPr lang="ru-RU" sz="2400" b="0" i="1" dirty="0" smtClean="0"/>
            </a:br>
            <a:r>
              <a:rPr lang="ru-RU" sz="2400" b="0" i="1" dirty="0" smtClean="0"/>
              <a:t>Если доменщик сварит хороший металл,</a:t>
            </a:r>
          </a:p>
          <a:p>
            <a:pPr>
              <a:buNone/>
            </a:pPr>
            <a:r>
              <a:rPr lang="ru-RU" sz="2400" i="1" dirty="0" smtClean="0"/>
              <a:t>    О котором на фабрике мастер мечтал,</a:t>
            </a:r>
          </a:p>
          <a:p>
            <a:pPr>
              <a:buNone/>
            </a:pPr>
            <a:r>
              <a:rPr lang="ru-RU" sz="2400" i="1" dirty="0" smtClean="0"/>
              <a:t>    Если сделает мастер иглу для портного,</a:t>
            </a:r>
          </a:p>
          <a:p>
            <a:pPr>
              <a:buNone/>
            </a:pPr>
            <a:r>
              <a:rPr lang="ru-RU" sz="2400" i="1" dirty="0" smtClean="0"/>
              <a:t>    Пару ножниц, утюг электрический, новый,-</a:t>
            </a:r>
          </a:p>
          <a:p>
            <a:pPr>
              <a:buNone/>
            </a:pPr>
            <a:r>
              <a:rPr lang="ru-RU" sz="2400" i="1" dirty="0" smtClean="0"/>
              <a:t>    Значит мальчика можно поздравить с обновой!-</a:t>
            </a:r>
          </a:p>
          <a:p>
            <a:pPr>
              <a:buNone/>
            </a:pPr>
            <a:r>
              <a:rPr lang="ru-RU" sz="2400" i="1" dirty="0" smtClean="0"/>
              <a:t>    Так ответил портной, надевая очки</a:t>
            </a:r>
          </a:p>
          <a:p>
            <a:pPr>
              <a:buNone/>
            </a:pPr>
            <a:r>
              <a:rPr lang="ru-RU" sz="2400" i="1" dirty="0" smtClean="0"/>
              <a:t>    И иглой пришивая стальные крючки</a:t>
            </a:r>
            <a:endParaRPr lang="ru-RU" sz="24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AutoShape 2"/>
          <p:cNvSpPr>
            <a:spLocks noGrp="1" noChangeArrowheads="1"/>
          </p:cNvSpPr>
          <p:nvPr>
            <p:ph type="title"/>
          </p:nvPr>
        </p:nvSpPr>
        <p:spPr>
          <a:xfrm>
            <a:off x="755650" y="765175"/>
            <a:ext cx="7924800" cy="1143000"/>
          </a:xfrm>
        </p:spPr>
        <p:txBody>
          <a:bodyPr/>
          <a:lstStyle/>
          <a:p>
            <a:pPr eaLnBrk="1" hangingPunct="1"/>
            <a:r>
              <a:rPr lang="ru-RU" sz="2400" i="1" dirty="0" smtClean="0"/>
              <a:t>Подумайте, ребята, и вы поймёте, что все люди связаны результатами своего труда.</a:t>
            </a:r>
          </a:p>
        </p:txBody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i="1" dirty="0" smtClean="0"/>
              <a:t> То есть, каждый человек работает, чтобы получать зарплату, кажется, что для себя, но своим трудом он производит блага для миллионов людей.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i="1" dirty="0" smtClean="0"/>
              <a:t>А вот </a:t>
            </a:r>
            <a:r>
              <a:rPr lang="ru-RU" b="1" i="1" dirty="0" smtClean="0"/>
              <a:t>какими качествами, способностями, знаниями, состоянием здоровья  надо обладать</a:t>
            </a:r>
            <a:r>
              <a:rPr lang="ru-RU" i="1" dirty="0" smtClean="0"/>
              <a:t>, выбирая ту или иную профессию?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2"/>
          <p:cNvSpPr>
            <a:spLocks noGrp="1" noChangeArrowheads="1"/>
          </p:cNvSpPr>
          <p:nvPr>
            <p:ph type="title"/>
          </p:nvPr>
        </p:nvSpPr>
        <p:spPr>
          <a:xfrm>
            <a:off x="762000" y="214290"/>
            <a:ext cx="7924800" cy="2214578"/>
          </a:xfrm>
        </p:spPr>
        <p:txBody>
          <a:bodyPr/>
          <a:lstStyle/>
          <a:p>
            <a:pPr algn="ctr" eaLnBrk="1" hangingPunct="1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Задание №5. </a:t>
            </a:r>
            <a:br>
              <a:rPr lang="ru-RU" dirty="0" smtClean="0"/>
            </a:br>
            <a:r>
              <a:rPr lang="ru-RU" sz="2400" b="0" i="1" dirty="0" smtClean="0"/>
              <a:t>Сейчас все команды  получат карточки с пятью парами профессий.</a:t>
            </a:r>
            <a:r>
              <a:rPr lang="ru-RU" sz="2400" dirty="0" smtClean="0"/>
              <a:t> </a:t>
            </a:r>
            <a:br>
              <a:rPr lang="ru-RU" sz="2400" dirty="0" smtClean="0"/>
            </a:br>
            <a:r>
              <a:rPr lang="ru-RU" sz="1800" dirty="0" smtClean="0"/>
              <a:t> </a:t>
            </a:r>
            <a:r>
              <a:rPr lang="ru-RU" sz="2400" i="1" u="sng" dirty="0" smtClean="0"/>
              <a:t>Ваша задача. </a:t>
            </a:r>
            <a:br>
              <a:rPr lang="ru-RU" sz="2400" i="1" u="sng" dirty="0" smtClean="0"/>
            </a:br>
            <a:endParaRPr lang="ru-RU" sz="2400" b="0" i="1" dirty="0" smtClean="0"/>
          </a:p>
        </p:txBody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2362200"/>
            <a:ext cx="7693025" cy="4281510"/>
          </a:xfrm>
        </p:spPr>
        <p:txBody>
          <a:bodyPr/>
          <a:lstStyle/>
          <a:p>
            <a:pPr eaLnBrk="1" hangingPunct="1">
              <a:buNone/>
            </a:pPr>
            <a:r>
              <a:rPr lang="ru-RU" sz="2400" dirty="0" smtClean="0"/>
              <a:t> </a:t>
            </a:r>
            <a:r>
              <a:rPr lang="ru-RU" i="1" dirty="0" smtClean="0"/>
              <a:t>Определить, что является общим для этих пар профессий?</a:t>
            </a:r>
            <a:endParaRPr lang="ru-RU" i="1" dirty="0" smtClean="0">
              <a:solidFill>
                <a:srgbClr val="FF66FF"/>
              </a:solidFill>
            </a:endParaRPr>
          </a:p>
          <a:p>
            <a:pPr eaLnBrk="1" hangingPunct="1"/>
            <a:r>
              <a:rPr lang="ru-RU" dirty="0" smtClean="0"/>
              <a:t> МЕДСЕСТРА-ТОКАРЬ</a:t>
            </a:r>
          </a:p>
          <a:p>
            <a:pPr eaLnBrk="1" hangingPunct="1"/>
            <a:r>
              <a:rPr lang="ru-RU" dirty="0" smtClean="0"/>
              <a:t>ОФИЦИАНТ-ВОДИТЕЛЬ ТАКСИ</a:t>
            </a:r>
          </a:p>
          <a:p>
            <a:pPr eaLnBrk="1" hangingPunct="1"/>
            <a:r>
              <a:rPr lang="ru-RU" dirty="0" smtClean="0"/>
              <a:t>ИНЖЕНЕР-КОНСТРУКТОР-КОМПОЗИТОР</a:t>
            </a:r>
          </a:p>
          <a:p>
            <a:pPr eaLnBrk="1" hangingPunct="1"/>
            <a:r>
              <a:rPr lang="ru-RU" dirty="0" smtClean="0"/>
              <a:t>ПРОДАВЕЦ-ТРЕНЕР</a:t>
            </a:r>
          </a:p>
          <a:p>
            <a:pPr eaLnBrk="1" hangingPunct="1"/>
            <a:r>
              <a:rPr lang="ru-RU" dirty="0" smtClean="0"/>
              <a:t>ЖИВОТНОВОД-САДОВНИК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1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0" i="1" dirty="0" smtClean="0"/>
              <a:t>Ребята, закончите фразу: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None/>
            </a:pPr>
            <a:r>
              <a:rPr lang="ru-RU" sz="5400" b="1" i="1" dirty="0" smtClean="0"/>
              <a:t>«Быть профессионалом…»</a:t>
            </a:r>
            <a:endParaRPr lang="ru-RU" sz="5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1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Дополнительная информация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sz="3200" b="1" u="sng" smtClean="0">
                <a:solidFill>
                  <a:srgbClr val="6666FF"/>
                </a:solidFill>
              </a:rPr>
              <a:t>5 дополнительных признаков классификации профессий :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b="1" smtClean="0"/>
              <a:t>1</a:t>
            </a:r>
            <a:r>
              <a:rPr lang="ru-RU" smtClean="0"/>
              <a:t>.Организация труда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b="1" smtClean="0"/>
              <a:t>2</a:t>
            </a:r>
            <a:r>
              <a:rPr lang="ru-RU" smtClean="0"/>
              <a:t>. Общение в труде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b="1" smtClean="0"/>
              <a:t>3</a:t>
            </a:r>
            <a:r>
              <a:rPr lang="ru-RU" smtClean="0"/>
              <a:t>. Подвижность в труде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b="1" smtClean="0"/>
              <a:t>4</a:t>
            </a:r>
            <a:r>
              <a:rPr lang="ru-RU" smtClean="0"/>
              <a:t>. Особенности профессий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b="1" smtClean="0"/>
              <a:t>5</a:t>
            </a:r>
            <a:r>
              <a:rPr lang="ru-RU" smtClean="0"/>
              <a:t>. Потребность общества в профессии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2"/>
          <p:cNvSpPr>
            <a:spLocks noGrp="1" noChangeArrowheads="1"/>
          </p:cNvSpPr>
          <p:nvPr>
            <p:ph type="title"/>
          </p:nvPr>
        </p:nvSpPr>
        <p:spPr>
          <a:xfrm>
            <a:off x="755650" y="765175"/>
            <a:ext cx="7924800" cy="1143000"/>
          </a:xfrm>
        </p:spPr>
        <p:txBody>
          <a:bodyPr/>
          <a:lstStyle/>
          <a:p>
            <a:pPr eaLnBrk="1" hangingPunct="1"/>
            <a:r>
              <a:rPr lang="ru-RU" sz="3200" smtClean="0"/>
              <a:t>                     « Труд всегда был и остаётся основанием человеческой жизни и культуры» А.С.Макаренко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088" y="2349500"/>
            <a:ext cx="7673975" cy="429418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b="1" i="1" smtClean="0"/>
              <a:t>Сегодня в мире существует более 10 тысяч профессий, а включая специальности, специализации, квалификации- свыше 40 тысяч.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b="1" i="1" smtClean="0"/>
              <a:t>Действительно, целое море возможностей и вариантов.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b="1" i="1" smtClean="0"/>
              <a:t>Трудно ориентироваться в современном мире профессий, но мы всё-таки попробуем.</a:t>
            </a:r>
          </a:p>
        </p:txBody>
      </p:sp>
      <p:pic>
        <p:nvPicPr>
          <p:cNvPr id="4100" name="Picture 4" descr="E:\самоопределение\курс самоопределение\index.files\image338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43875" y="1428750"/>
            <a:ext cx="80962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Организация труда 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ru-RU" smtClean="0"/>
          </a:p>
          <a:p>
            <a:pPr eaLnBrk="1" hangingPunct="1">
              <a:buFont typeface="Wingdings" pitchFamily="2" charset="2"/>
              <a:buNone/>
            </a:pPr>
            <a:r>
              <a:rPr lang="ru-RU" smtClean="0"/>
              <a:t> </a:t>
            </a:r>
            <a:r>
              <a:rPr lang="ru-RU" sz="3200" b="1" smtClean="0">
                <a:solidFill>
                  <a:srgbClr val="6666FF"/>
                </a:solidFill>
              </a:rPr>
              <a:t>Д</a:t>
            </a:r>
            <a:r>
              <a:rPr lang="ru-RU" sz="3200" b="1" smtClean="0"/>
              <a:t>  - дисциплина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3200" b="1" smtClean="0"/>
              <a:t> </a:t>
            </a:r>
            <a:r>
              <a:rPr lang="ru-RU" sz="3200" b="1" smtClean="0">
                <a:solidFill>
                  <a:srgbClr val="6666FF"/>
                </a:solidFill>
              </a:rPr>
              <a:t>О</a:t>
            </a:r>
            <a:r>
              <a:rPr lang="ru-RU" sz="3200" b="1" smtClean="0"/>
              <a:t> – обычные отношения начальника и подчиненного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3200" b="1" smtClean="0"/>
              <a:t> </a:t>
            </a:r>
            <a:r>
              <a:rPr lang="ru-RU" sz="3200" b="1" smtClean="0">
                <a:solidFill>
                  <a:srgbClr val="6666FF"/>
                </a:solidFill>
              </a:rPr>
              <a:t>С</a:t>
            </a:r>
            <a:r>
              <a:rPr lang="ru-RU" sz="3200" b="1" smtClean="0"/>
              <a:t> – относительная самостоятельность работника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Общение в труде 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ru-RU" smtClean="0"/>
          </a:p>
          <a:p>
            <a:pPr eaLnBrk="1" hangingPunct="1">
              <a:buFont typeface="Wingdings" pitchFamily="2" charset="2"/>
              <a:buNone/>
            </a:pPr>
            <a:r>
              <a:rPr lang="ru-RU" sz="3200" b="1" smtClean="0">
                <a:solidFill>
                  <a:srgbClr val="6666FF"/>
                </a:solidFill>
              </a:rPr>
              <a:t>И</a:t>
            </a:r>
            <a:r>
              <a:rPr lang="ru-RU" sz="3200" smtClean="0">
                <a:solidFill>
                  <a:srgbClr val="6666FF"/>
                </a:solidFill>
              </a:rPr>
              <a:t> </a:t>
            </a:r>
            <a:r>
              <a:rPr lang="ru-RU" sz="3200" smtClean="0"/>
              <a:t>– индивидуальный труд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3200" b="1" smtClean="0">
                <a:solidFill>
                  <a:srgbClr val="6666FF"/>
                </a:solidFill>
              </a:rPr>
              <a:t>К</a:t>
            </a:r>
            <a:r>
              <a:rPr lang="ru-RU" sz="3200" b="1" smtClean="0"/>
              <a:t> </a:t>
            </a:r>
            <a:r>
              <a:rPr lang="ru-RU" sz="3200" smtClean="0"/>
              <a:t>– работа с клиентами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3200" b="1" smtClean="0">
                <a:solidFill>
                  <a:srgbClr val="6666FF"/>
                </a:solidFill>
              </a:rPr>
              <a:t>Г</a:t>
            </a:r>
            <a:r>
              <a:rPr lang="ru-RU" sz="3200" smtClean="0"/>
              <a:t> – работа в обычном коллективе (группа)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3200" b="1" smtClean="0">
                <a:solidFill>
                  <a:srgbClr val="6666FF"/>
                </a:solidFill>
              </a:rPr>
              <a:t>А</a:t>
            </a:r>
            <a:r>
              <a:rPr lang="ru-RU" sz="3200" smtClean="0"/>
              <a:t> – выступление перед аудиториями</a:t>
            </a:r>
          </a:p>
          <a:p>
            <a:pPr eaLnBrk="1" hangingPunct="1">
              <a:buFont typeface="Wingdings" pitchFamily="2" charset="2"/>
              <a:buNone/>
            </a:pPr>
            <a:endParaRPr lang="ru-RU" sz="32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AutoShape 2"/>
          <p:cNvSpPr>
            <a:spLocks noGrp="1" noChangeArrowheads="1"/>
          </p:cNvSpPr>
          <p:nvPr>
            <p:ph type="title"/>
          </p:nvPr>
        </p:nvSpPr>
        <p:spPr>
          <a:xfrm>
            <a:off x="755650" y="765175"/>
            <a:ext cx="7924800" cy="1223963"/>
          </a:xfrm>
        </p:spPr>
        <p:txBody>
          <a:bodyPr/>
          <a:lstStyle/>
          <a:p>
            <a:pPr eaLnBrk="1" hangingPunct="1"/>
            <a:r>
              <a:rPr lang="ru-RU" smtClean="0"/>
              <a:t>Подвижность в труде 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2420938"/>
            <a:ext cx="8124825" cy="4103687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b="1" smtClean="0"/>
              <a:t> 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3200" b="1" smtClean="0"/>
              <a:t>   </a:t>
            </a:r>
            <a:r>
              <a:rPr lang="ru-RU" sz="3200" b="1" smtClean="0">
                <a:solidFill>
                  <a:srgbClr val="6666FF"/>
                </a:solidFill>
              </a:rPr>
              <a:t>В</a:t>
            </a:r>
            <a:r>
              <a:rPr lang="ru-RU" sz="3200" b="1" smtClean="0"/>
              <a:t>- </a:t>
            </a:r>
            <a:r>
              <a:rPr lang="ru-RU" sz="3200" smtClean="0"/>
              <a:t>преимущественно стоя, в вертикальном положении</a:t>
            </a:r>
            <a:endParaRPr lang="ru-RU" sz="3200" b="1" smtClean="0"/>
          </a:p>
          <a:p>
            <a:pPr eaLnBrk="1" hangingPunct="1">
              <a:buFont typeface="Wingdings" pitchFamily="2" charset="2"/>
              <a:buNone/>
            </a:pPr>
            <a:r>
              <a:rPr lang="ru-RU" sz="3200" b="1" smtClean="0"/>
              <a:t>   </a:t>
            </a:r>
            <a:r>
              <a:rPr lang="ru-RU" sz="3200" b="1" smtClean="0">
                <a:solidFill>
                  <a:srgbClr val="6666FF"/>
                </a:solidFill>
              </a:rPr>
              <a:t>С</a:t>
            </a:r>
            <a:r>
              <a:rPr lang="ru-RU" sz="3200" b="1" smtClean="0"/>
              <a:t>- </a:t>
            </a:r>
            <a:r>
              <a:rPr lang="ru-RU" sz="3200" smtClean="0"/>
              <a:t>преимущественно сидя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3200" b="1" smtClean="0"/>
              <a:t>   </a:t>
            </a:r>
            <a:r>
              <a:rPr lang="ru-RU" sz="3200" b="1" smtClean="0">
                <a:solidFill>
                  <a:srgbClr val="6666FF"/>
                </a:solidFill>
              </a:rPr>
              <a:t>Д</a:t>
            </a:r>
            <a:r>
              <a:rPr lang="ru-RU" sz="3200" b="1" smtClean="0"/>
              <a:t>- </a:t>
            </a:r>
            <a:r>
              <a:rPr lang="ru-RU" sz="3200" smtClean="0"/>
              <a:t>постоянное движение </a:t>
            </a:r>
            <a:endParaRPr lang="ru-RU" sz="3200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Особенности профессий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2362200"/>
            <a:ext cx="7693025" cy="409098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b="1" smtClean="0">
                <a:solidFill>
                  <a:srgbClr val="6666FF"/>
                </a:solidFill>
              </a:rPr>
              <a:t>Л</a:t>
            </a:r>
            <a:r>
              <a:rPr lang="ru-RU" smtClean="0"/>
              <a:t> –льготы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b="1" smtClean="0">
                <a:solidFill>
                  <a:srgbClr val="6666FF"/>
                </a:solidFill>
              </a:rPr>
              <a:t>К</a:t>
            </a:r>
            <a:r>
              <a:rPr lang="ru-RU" smtClean="0"/>
              <a:t> – частые командировки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b="1" smtClean="0">
                <a:solidFill>
                  <a:srgbClr val="6666FF"/>
                </a:solidFill>
              </a:rPr>
              <a:t>В</a:t>
            </a:r>
            <a:r>
              <a:rPr lang="ru-RU" smtClean="0"/>
              <a:t> – власть (возможность влиять на судьбы людей)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b="1" smtClean="0">
                <a:solidFill>
                  <a:srgbClr val="6666FF"/>
                </a:solidFill>
              </a:rPr>
              <a:t>Д</a:t>
            </a:r>
            <a:r>
              <a:rPr lang="ru-RU" smtClean="0"/>
              <a:t> – большие деньги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b="1" smtClean="0">
                <a:solidFill>
                  <a:srgbClr val="6666FF"/>
                </a:solidFill>
              </a:rPr>
              <a:t>С</a:t>
            </a:r>
            <a:r>
              <a:rPr lang="ru-RU" smtClean="0"/>
              <a:t> – сменность в работе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b="1" smtClean="0">
                <a:solidFill>
                  <a:srgbClr val="6666FF"/>
                </a:solidFill>
              </a:rPr>
              <a:t>Р </a:t>
            </a:r>
            <a:r>
              <a:rPr lang="ru-RU" smtClean="0"/>
              <a:t>– режим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b="1" smtClean="0">
                <a:solidFill>
                  <a:srgbClr val="6666FF"/>
                </a:solidFill>
              </a:rPr>
              <a:t>З</a:t>
            </a:r>
            <a:r>
              <a:rPr lang="ru-RU" smtClean="0"/>
              <a:t> – особые требования к здоровью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smtClean="0"/>
              <a:t>Потребность общества в профессии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3200" smtClean="0"/>
              <a:t>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3200" smtClean="0"/>
              <a:t> </a:t>
            </a:r>
            <a:r>
              <a:rPr lang="ru-RU" sz="3200" smtClean="0">
                <a:solidFill>
                  <a:srgbClr val="6666FF"/>
                </a:solidFill>
              </a:rPr>
              <a:t> </a:t>
            </a:r>
            <a:r>
              <a:rPr lang="ru-RU" sz="3600" b="1" smtClean="0">
                <a:solidFill>
                  <a:srgbClr val="6666FF"/>
                </a:solidFill>
              </a:rPr>
              <a:t>т</a:t>
            </a:r>
            <a:r>
              <a:rPr lang="ru-RU" sz="3200" b="1" smtClean="0"/>
              <a:t> – </a:t>
            </a:r>
            <a:r>
              <a:rPr lang="ru-RU" sz="3200" smtClean="0"/>
              <a:t>требуется </a:t>
            </a:r>
            <a:endParaRPr lang="ru-RU" sz="3200" b="1" smtClean="0"/>
          </a:p>
          <a:p>
            <a:pPr eaLnBrk="1" hangingPunct="1">
              <a:buFont typeface="Wingdings" pitchFamily="2" charset="2"/>
              <a:buNone/>
            </a:pPr>
            <a:r>
              <a:rPr lang="ru-RU" sz="3200" b="1" smtClean="0"/>
              <a:t>  </a:t>
            </a:r>
            <a:r>
              <a:rPr lang="ru-RU" sz="3600" b="1" smtClean="0">
                <a:solidFill>
                  <a:srgbClr val="6666FF"/>
                </a:solidFill>
              </a:rPr>
              <a:t>н</a:t>
            </a:r>
            <a:r>
              <a:rPr lang="ru-RU" sz="3200" b="1" smtClean="0">
                <a:solidFill>
                  <a:srgbClr val="6666FF"/>
                </a:solidFill>
              </a:rPr>
              <a:t> </a:t>
            </a:r>
            <a:r>
              <a:rPr lang="ru-RU" sz="3200" b="1" smtClean="0"/>
              <a:t>–</a:t>
            </a:r>
            <a:r>
              <a:rPr lang="ru-RU" sz="3200" smtClean="0"/>
              <a:t> неопределенные потребности</a:t>
            </a:r>
            <a:endParaRPr lang="ru-RU" sz="3200" b="1" smtClean="0"/>
          </a:p>
          <a:p>
            <a:pPr eaLnBrk="1" hangingPunct="1">
              <a:buFont typeface="Wingdings" pitchFamily="2" charset="2"/>
              <a:buNone/>
            </a:pPr>
            <a:r>
              <a:rPr lang="ru-RU" sz="3200" b="1" smtClean="0"/>
              <a:t>  </a:t>
            </a:r>
            <a:r>
              <a:rPr lang="ru-RU" sz="3600" b="1" smtClean="0">
                <a:solidFill>
                  <a:srgbClr val="6666FF"/>
                </a:solidFill>
              </a:rPr>
              <a:t>о</a:t>
            </a:r>
            <a:r>
              <a:rPr lang="ru-RU" sz="3200" b="1" smtClean="0"/>
              <a:t> – </a:t>
            </a:r>
            <a:r>
              <a:rPr lang="ru-RU" sz="3200" smtClean="0"/>
              <a:t>отсутствие потребности, переизбыток специалистов</a:t>
            </a:r>
            <a:endParaRPr lang="ru-RU" sz="3200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              Заключение 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mtClean="0"/>
              <a:t> 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mtClean="0"/>
              <a:t>     </a:t>
            </a:r>
            <a:r>
              <a:rPr lang="ru-RU" b="1" u="sng" smtClean="0"/>
              <a:t>Добро пожаловать в мир профессий!</a:t>
            </a:r>
            <a:r>
              <a:rPr lang="ru-RU" b="1" smtClean="0"/>
              <a:t>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b="1" smtClean="0"/>
              <a:t>    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b="1" smtClean="0"/>
              <a:t>           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b="1" smtClean="0"/>
              <a:t>              </a:t>
            </a:r>
            <a:r>
              <a:rPr lang="ru-RU" b="1" u="sng" smtClean="0"/>
              <a:t>Спасибо за внимание!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b="1" smtClean="0"/>
              <a:t>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       Автор работы: 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mtClean="0"/>
              <a:t>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mtClean="0"/>
              <a:t>          Учитель технологии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mtClean="0"/>
              <a:t>          МОУ «Средней общеобразовательной     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mtClean="0"/>
              <a:t>          Школы № 64» г. Брянска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mtClean="0"/>
              <a:t>          Галактионова л.и.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 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088" y="2349500"/>
            <a:ext cx="7693025" cy="3724275"/>
          </a:xfrm>
        </p:spPr>
        <p:txBody>
          <a:bodyPr/>
          <a:lstStyle/>
          <a:p>
            <a:pPr eaLnBrk="1" hangingPunct="1"/>
            <a:endParaRPr lang="ru-RU" dirty="0" smtClean="0"/>
          </a:p>
        </p:txBody>
      </p:sp>
      <p:grpSp>
        <p:nvGrpSpPr>
          <p:cNvPr id="5" name="Group 5"/>
          <p:cNvGrpSpPr>
            <a:grpSpLocks/>
          </p:cNvGrpSpPr>
          <p:nvPr/>
        </p:nvGrpSpPr>
        <p:grpSpPr bwMode="auto">
          <a:xfrm>
            <a:off x="2786050" y="0"/>
            <a:ext cx="2376487" cy="2808287"/>
            <a:chOff x="1824" y="633"/>
            <a:chExt cx="2834" cy="2849"/>
          </a:xfrm>
        </p:grpSpPr>
        <p:sp>
          <p:nvSpPr>
            <p:cNvPr id="6" name="Puzzle3"/>
            <p:cNvSpPr>
              <a:spLocks noEditPoints="1" noChangeArrowheads="1"/>
            </p:cNvSpPr>
            <p:nvPr/>
          </p:nvSpPr>
          <p:spPr bwMode="auto">
            <a:xfrm>
              <a:off x="3204" y="633"/>
              <a:ext cx="1114" cy="151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2269 w 21600"/>
                <a:gd name="T25" fmla="*/ 7718 h 21600"/>
                <a:gd name="T26" fmla="*/ 19157 w 21600"/>
                <a:gd name="T27" fmla="*/ 20230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6625" y="20892"/>
                  </a:moveTo>
                  <a:lnTo>
                    <a:pt x="7105" y="21023"/>
                  </a:lnTo>
                  <a:lnTo>
                    <a:pt x="7513" y="21088"/>
                  </a:lnTo>
                  <a:lnTo>
                    <a:pt x="7922" y="21115"/>
                  </a:lnTo>
                  <a:lnTo>
                    <a:pt x="8242" y="21115"/>
                  </a:lnTo>
                  <a:lnTo>
                    <a:pt x="8544" y="21062"/>
                  </a:lnTo>
                  <a:lnTo>
                    <a:pt x="8810" y="20997"/>
                  </a:lnTo>
                  <a:lnTo>
                    <a:pt x="9023" y="20892"/>
                  </a:lnTo>
                  <a:lnTo>
                    <a:pt x="9148" y="20761"/>
                  </a:lnTo>
                  <a:lnTo>
                    <a:pt x="9290" y="20616"/>
                  </a:lnTo>
                  <a:lnTo>
                    <a:pt x="9361" y="20459"/>
                  </a:lnTo>
                  <a:lnTo>
                    <a:pt x="9396" y="20289"/>
                  </a:lnTo>
                  <a:lnTo>
                    <a:pt x="9396" y="20092"/>
                  </a:lnTo>
                  <a:lnTo>
                    <a:pt x="9325" y="19909"/>
                  </a:lnTo>
                  <a:lnTo>
                    <a:pt x="9219" y="19738"/>
                  </a:lnTo>
                  <a:lnTo>
                    <a:pt x="9094" y="19555"/>
                  </a:lnTo>
                  <a:lnTo>
                    <a:pt x="8917" y="19384"/>
                  </a:lnTo>
                  <a:lnTo>
                    <a:pt x="8650" y="19162"/>
                  </a:lnTo>
                  <a:lnTo>
                    <a:pt x="8437" y="18900"/>
                  </a:lnTo>
                  <a:lnTo>
                    <a:pt x="8277" y="18624"/>
                  </a:lnTo>
                  <a:lnTo>
                    <a:pt x="8135" y="18349"/>
                  </a:lnTo>
                  <a:lnTo>
                    <a:pt x="8028" y="18048"/>
                  </a:lnTo>
                  <a:lnTo>
                    <a:pt x="7993" y="17746"/>
                  </a:lnTo>
                  <a:lnTo>
                    <a:pt x="7993" y="17471"/>
                  </a:lnTo>
                  <a:lnTo>
                    <a:pt x="8028" y="17169"/>
                  </a:lnTo>
                  <a:lnTo>
                    <a:pt x="8135" y="16920"/>
                  </a:lnTo>
                  <a:lnTo>
                    <a:pt x="8277" y="16671"/>
                  </a:lnTo>
                  <a:lnTo>
                    <a:pt x="8366" y="16540"/>
                  </a:lnTo>
                  <a:lnTo>
                    <a:pt x="8473" y="16409"/>
                  </a:lnTo>
                  <a:lnTo>
                    <a:pt x="8615" y="16317"/>
                  </a:lnTo>
                  <a:lnTo>
                    <a:pt x="8739" y="16213"/>
                  </a:lnTo>
                  <a:lnTo>
                    <a:pt x="8881" y="16134"/>
                  </a:lnTo>
                  <a:lnTo>
                    <a:pt x="9059" y="16055"/>
                  </a:lnTo>
                  <a:lnTo>
                    <a:pt x="9254" y="15990"/>
                  </a:lnTo>
                  <a:lnTo>
                    <a:pt x="9432" y="15911"/>
                  </a:lnTo>
                  <a:lnTo>
                    <a:pt x="9663" y="15885"/>
                  </a:lnTo>
                  <a:lnTo>
                    <a:pt x="9876" y="15833"/>
                  </a:lnTo>
                  <a:lnTo>
                    <a:pt x="10142" y="15806"/>
                  </a:lnTo>
                  <a:lnTo>
                    <a:pt x="10391" y="15806"/>
                  </a:lnTo>
                  <a:lnTo>
                    <a:pt x="10728" y="15806"/>
                  </a:lnTo>
                  <a:lnTo>
                    <a:pt x="10995" y="15806"/>
                  </a:lnTo>
                  <a:lnTo>
                    <a:pt x="11279" y="15833"/>
                  </a:lnTo>
                  <a:lnTo>
                    <a:pt x="11546" y="15885"/>
                  </a:lnTo>
                  <a:lnTo>
                    <a:pt x="11776" y="15937"/>
                  </a:lnTo>
                  <a:lnTo>
                    <a:pt x="12025" y="15990"/>
                  </a:lnTo>
                  <a:lnTo>
                    <a:pt x="12221" y="16055"/>
                  </a:lnTo>
                  <a:lnTo>
                    <a:pt x="12434" y="16134"/>
                  </a:lnTo>
                  <a:lnTo>
                    <a:pt x="12611" y="16213"/>
                  </a:lnTo>
                  <a:lnTo>
                    <a:pt x="12771" y="16317"/>
                  </a:lnTo>
                  <a:lnTo>
                    <a:pt x="12913" y="16409"/>
                  </a:lnTo>
                  <a:lnTo>
                    <a:pt x="13038" y="16514"/>
                  </a:lnTo>
                  <a:lnTo>
                    <a:pt x="13251" y="16737"/>
                  </a:lnTo>
                  <a:lnTo>
                    <a:pt x="13428" y="16986"/>
                  </a:lnTo>
                  <a:lnTo>
                    <a:pt x="13517" y="17248"/>
                  </a:lnTo>
                  <a:lnTo>
                    <a:pt x="13588" y="17523"/>
                  </a:lnTo>
                  <a:lnTo>
                    <a:pt x="13588" y="17799"/>
                  </a:lnTo>
                  <a:lnTo>
                    <a:pt x="13517" y="18074"/>
                  </a:lnTo>
                  <a:lnTo>
                    <a:pt x="13428" y="18323"/>
                  </a:lnTo>
                  <a:lnTo>
                    <a:pt x="13286" y="18572"/>
                  </a:lnTo>
                  <a:lnTo>
                    <a:pt x="13109" y="18808"/>
                  </a:lnTo>
                  <a:lnTo>
                    <a:pt x="12878" y="19031"/>
                  </a:lnTo>
                  <a:lnTo>
                    <a:pt x="12434" y="19411"/>
                  </a:lnTo>
                  <a:lnTo>
                    <a:pt x="12132" y="19738"/>
                  </a:lnTo>
                  <a:lnTo>
                    <a:pt x="12025" y="19856"/>
                  </a:lnTo>
                  <a:lnTo>
                    <a:pt x="11919" y="20014"/>
                  </a:lnTo>
                  <a:lnTo>
                    <a:pt x="11883" y="20132"/>
                  </a:lnTo>
                  <a:lnTo>
                    <a:pt x="11883" y="20263"/>
                  </a:lnTo>
                  <a:lnTo>
                    <a:pt x="11883" y="20394"/>
                  </a:lnTo>
                  <a:lnTo>
                    <a:pt x="11954" y="20485"/>
                  </a:lnTo>
                  <a:lnTo>
                    <a:pt x="12061" y="20590"/>
                  </a:lnTo>
                  <a:lnTo>
                    <a:pt x="12185" y="20695"/>
                  </a:lnTo>
                  <a:lnTo>
                    <a:pt x="12327" y="20787"/>
                  </a:lnTo>
                  <a:lnTo>
                    <a:pt x="12540" y="20892"/>
                  </a:lnTo>
                  <a:lnTo>
                    <a:pt x="12771" y="20997"/>
                  </a:lnTo>
                  <a:lnTo>
                    <a:pt x="13073" y="21088"/>
                  </a:lnTo>
                  <a:lnTo>
                    <a:pt x="13428" y="21193"/>
                  </a:lnTo>
                  <a:lnTo>
                    <a:pt x="13873" y="21298"/>
                  </a:lnTo>
                  <a:lnTo>
                    <a:pt x="14317" y="21390"/>
                  </a:lnTo>
                  <a:lnTo>
                    <a:pt x="14778" y="21468"/>
                  </a:lnTo>
                  <a:lnTo>
                    <a:pt x="15294" y="21547"/>
                  </a:lnTo>
                  <a:lnTo>
                    <a:pt x="15809" y="21600"/>
                  </a:lnTo>
                  <a:lnTo>
                    <a:pt x="16359" y="21652"/>
                  </a:lnTo>
                  <a:lnTo>
                    <a:pt x="16875" y="21678"/>
                  </a:lnTo>
                  <a:lnTo>
                    <a:pt x="17407" y="21678"/>
                  </a:lnTo>
                  <a:lnTo>
                    <a:pt x="17958" y="21678"/>
                  </a:lnTo>
                  <a:lnTo>
                    <a:pt x="18473" y="21652"/>
                  </a:lnTo>
                  <a:lnTo>
                    <a:pt x="18953" y="21573"/>
                  </a:lnTo>
                  <a:lnTo>
                    <a:pt x="19397" y="21495"/>
                  </a:lnTo>
                  <a:lnTo>
                    <a:pt x="19841" y="21390"/>
                  </a:lnTo>
                  <a:lnTo>
                    <a:pt x="20214" y="21272"/>
                  </a:lnTo>
                  <a:lnTo>
                    <a:pt x="20551" y="21088"/>
                  </a:lnTo>
                  <a:lnTo>
                    <a:pt x="20480" y="20787"/>
                  </a:lnTo>
                  <a:lnTo>
                    <a:pt x="20409" y="20485"/>
                  </a:lnTo>
                  <a:lnTo>
                    <a:pt x="20356" y="20158"/>
                  </a:lnTo>
                  <a:lnTo>
                    <a:pt x="20356" y="19804"/>
                  </a:lnTo>
                  <a:lnTo>
                    <a:pt x="20321" y="19083"/>
                  </a:lnTo>
                  <a:lnTo>
                    <a:pt x="20356" y="18349"/>
                  </a:lnTo>
                  <a:lnTo>
                    <a:pt x="20409" y="17641"/>
                  </a:lnTo>
                  <a:lnTo>
                    <a:pt x="20480" y="17012"/>
                  </a:lnTo>
                  <a:lnTo>
                    <a:pt x="20551" y="16488"/>
                  </a:lnTo>
                  <a:lnTo>
                    <a:pt x="20551" y="16055"/>
                  </a:lnTo>
                  <a:lnTo>
                    <a:pt x="20551" y="15911"/>
                  </a:lnTo>
                  <a:lnTo>
                    <a:pt x="20445" y="15754"/>
                  </a:lnTo>
                  <a:lnTo>
                    <a:pt x="20356" y="15610"/>
                  </a:lnTo>
                  <a:lnTo>
                    <a:pt x="20178" y="15452"/>
                  </a:lnTo>
                  <a:lnTo>
                    <a:pt x="20001" y="15334"/>
                  </a:lnTo>
                  <a:lnTo>
                    <a:pt x="19770" y="15230"/>
                  </a:lnTo>
                  <a:lnTo>
                    <a:pt x="19521" y="15125"/>
                  </a:lnTo>
                  <a:lnTo>
                    <a:pt x="19290" y="15059"/>
                  </a:lnTo>
                  <a:lnTo>
                    <a:pt x="19024" y="15007"/>
                  </a:lnTo>
                  <a:lnTo>
                    <a:pt x="18740" y="14954"/>
                  </a:lnTo>
                  <a:lnTo>
                    <a:pt x="18509" y="14954"/>
                  </a:lnTo>
                  <a:lnTo>
                    <a:pt x="18225" y="14954"/>
                  </a:lnTo>
                  <a:lnTo>
                    <a:pt x="17994" y="15007"/>
                  </a:lnTo>
                  <a:lnTo>
                    <a:pt x="17763" y="15085"/>
                  </a:lnTo>
                  <a:lnTo>
                    <a:pt x="17550" y="15177"/>
                  </a:lnTo>
                  <a:lnTo>
                    <a:pt x="17372" y="15308"/>
                  </a:lnTo>
                  <a:lnTo>
                    <a:pt x="17176" y="15426"/>
                  </a:lnTo>
                  <a:lnTo>
                    <a:pt x="16928" y="15557"/>
                  </a:lnTo>
                  <a:lnTo>
                    <a:pt x="16661" y="15636"/>
                  </a:lnTo>
                  <a:lnTo>
                    <a:pt x="16359" y="15688"/>
                  </a:lnTo>
                  <a:lnTo>
                    <a:pt x="16022" y="15715"/>
                  </a:lnTo>
                  <a:lnTo>
                    <a:pt x="15667" y="15688"/>
                  </a:lnTo>
                  <a:lnTo>
                    <a:pt x="15294" y="15662"/>
                  </a:lnTo>
                  <a:lnTo>
                    <a:pt x="14956" y="15583"/>
                  </a:lnTo>
                  <a:lnTo>
                    <a:pt x="14619" y="15479"/>
                  </a:lnTo>
                  <a:lnTo>
                    <a:pt x="14281" y="15334"/>
                  </a:lnTo>
                  <a:lnTo>
                    <a:pt x="13961" y="15177"/>
                  </a:lnTo>
                  <a:lnTo>
                    <a:pt x="13695" y="14981"/>
                  </a:lnTo>
                  <a:lnTo>
                    <a:pt x="13588" y="14850"/>
                  </a:lnTo>
                  <a:lnTo>
                    <a:pt x="13482" y="14732"/>
                  </a:lnTo>
                  <a:lnTo>
                    <a:pt x="13393" y="14600"/>
                  </a:lnTo>
                  <a:lnTo>
                    <a:pt x="13322" y="14456"/>
                  </a:lnTo>
                  <a:lnTo>
                    <a:pt x="13251" y="14299"/>
                  </a:lnTo>
                  <a:lnTo>
                    <a:pt x="13215" y="14155"/>
                  </a:lnTo>
                  <a:lnTo>
                    <a:pt x="13180" y="13971"/>
                  </a:lnTo>
                  <a:lnTo>
                    <a:pt x="13180" y="13801"/>
                  </a:lnTo>
                  <a:lnTo>
                    <a:pt x="13180" y="13591"/>
                  </a:lnTo>
                  <a:lnTo>
                    <a:pt x="13215" y="13395"/>
                  </a:lnTo>
                  <a:lnTo>
                    <a:pt x="13251" y="13198"/>
                  </a:lnTo>
                  <a:lnTo>
                    <a:pt x="13322" y="13015"/>
                  </a:lnTo>
                  <a:lnTo>
                    <a:pt x="13393" y="12870"/>
                  </a:lnTo>
                  <a:lnTo>
                    <a:pt x="13482" y="12713"/>
                  </a:lnTo>
                  <a:lnTo>
                    <a:pt x="13588" y="12569"/>
                  </a:lnTo>
                  <a:lnTo>
                    <a:pt x="13730" y="12438"/>
                  </a:lnTo>
                  <a:lnTo>
                    <a:pt x="13997" y="12215"/>
                  </a:lnTo>
                  <a:lnTo>
                    <a:pt x="14334" y="12005"/>
                  </a:lnTo>
                  <a:lnTo>
                    <a:pt x="14690" y="11861"/>
                  </a:lnTo>
                  <a:lnTo>
                    <a:pt x="15063" y="11756"/>
                  </a:lnTo>
                  <a:lnTo>
                    <a:pt x="15436" y="11678"/>
                  </a:lnTo>
                  <a:lnTo>
                    <a:pt x="15809" y="11638"/>
                  </a:lnTo>
                  <a:lnTo>
                    <a:pt x="16182" y="11638"/>
                  </a:lnTo>
                  <a:lnTo>
                    <a:pt x="16555" y="11678"/>
                  </a:lnTo>
                  <a:lnTo>
                    <a:pt x="16910" y="11730"/>
                  </a:lnTo>
                  <a:lnTo>
                    <a:pt x="17248" y="11835"/>
                  </a:lnTo>
                  <a:lnTo>
                    <a:pt x="17514" y="11966"/>
                  </a:lnTo>
                  <a:lnTo>
                    <a:pt x="17763" y="12110"/>
                  </a:lnTo>
                  <a:lnTo>
                    <a:pt x="17887" y="12215"/>
                  </a:lnTo>
                  <a:lnTo>
                    <a:pt x="18065" y="12307"/>
                  </a:lnTo>
                  <a:lnTo>
                    <a:pt x="18260" y="12412"/>
                  </a:lnTo>
                  <a:lnTo>
                    <a:pt x="18438" y="12464"/>
                  </a:lnTo>
                  <a:lnTo>
                    <a:pt x="18669" y="12543"/>
                  </a:lnTo>
                  <a:lnTo>
                    <a:pt x="18882" y="12569"/>
                  </a:lnTo>
                  <a:lnTo>
                    <a:pt x="19113" y="12595"/>
                  </a:lnTo>
                  <a:lnTo>
                    <a:pt x="19361" y="12608"/>
                  </a:lnTo>
                  <a:lnTo>
                    <a:pt x="19592" y="12608"/>
                  </a:lnTo>
                  <a:lnTo>
                    <a:pt x="19841" y="12595"/>
                  </a:lnTo>
                  <a:lnTo>
                    <a:pt x="20072" y="12543"/>
                  </a:lnTo>
                  <a:lnTo>
                    <a:pt x="20321" y="12490"/>
                  </a:lnTo>
                  <a:lnTo>
                    <a:pt x="20551" y="12438"/>
                  </a:lnTo>
                  <a:lnTo>
                    <a:pt x="20800" y="12333"/>
                  </a:lnTo>
                  <a:lnTo>
                    <a:pt x="20996" y="12241"/>
                  </a:lnTo>
                  <a:lnTo>
                    <a:pt x="21244" y="12110"/>
                  </a:lnTo>
                  <a:lnTo>
                    <a:pt x="21298" y="12032"/>
                  </a:lnTo>
                  <a:lnTo>
                    <a:pt x="21404" y="11966"/>
                  </a:lnTo>
                  <a:lnTo>
                    <a:pt x="21475" y="11861"/>
                  </a:lnTo>
                  <a:lnTo>
                    <a:pt x="21511" y="11730"/>
                  </a:lnTo>
                  <a:lnTo>
                    <a:pt x="21617" y="11481"/>
                  </a:lnTo>
                  <a:lnTo>
                    <a:pt x="21653" y="11180"/>
                  </a:lnTo>
                  <a:lnTo>
                    <a:pt x="21653" y="10826"/>
                  </a:lnTo>
                  <a:lnTo>
                    <a:pt x="21653" y="10472"/>
                  </a:lnTo>
                  <a:lnTo>
                    <a:pt x="21582" y="10092"/>
                  </a:lnTo>
                  <a:lnTo>
                    <a:pt x="21511" y="9725"/>
                  </a:lnTo>
                  <a:lnTo>
                    <a:pt x="21298" y="8912"/>
                  </a:lnTo>
                  <a:lnTo>
                    <a:pt x="21067" y="8191"/>
                  </a:lnTo>
                  <a:lnTo>
                    <a:pt x="20800" y="7536"/>
                  </a:lnTo>
                  <a:lnTo>
                    <a:pt x="20551" y="7025"/>
                  </a:lnTo>
                  <a:lnTo>
                    <a:pt x="20001" y="7103"/>
                  </a:lnTo>
                  <a:lnTo>
                    <a:pt x="19432" y="7156"/>
                  </a:lnTo>
                  <a:lnTo>
                    <a:pt x="18846" y="7208"/>
                  </a:lnTo>
                  <a:lnTo>
                    <a:pt x="18225" y="7208"/>
                  </a:lnTo>
                  <a:lnTo>
                    <a:pt x="17656" y="7208"/>
                  </a:lnTo>
                  <a:lnTo>
                    <a:pt x="17070" y="7182"/>
                  </a:lnTo>
                  <a:lnTo>
                    <a:pt x="16484" y="7156"/>
                  </a:lnTo>
                  <a:lnTo>
                    <a:pt x="15986" y="7103"/>
                  </a:lnTo>
                  <a:lnTo>
                    <a:pt x="14992" y="6999"/>
                  </a:lnTo>
                  <a:lnTo>
                    <a:pt x="14210" y="6907"/>
                  </a:lnTo>
                  <a:lnTo>
                    <a:pt x="13695" y="6828"/>
                  </a:lnTo>
                  <a:lnTo>
                    <a:pt x="13517" y="6802"/>
                  </a:lnTo>
                  <a:lnTo>
                    <a:pt x="13073" y="6645"/>
                  </a:lnTo>
                  <a:lnTo>
                    <a:pt x="12700" y="6474"/>
                  </a:lnTo>
                  <a:lnTo>
                    <a:pt x="12363" y="6304"/>
                  </a:lnTo>
                  <a:lnTo>
                    <a:pt x="12132" y="6094"/>
                  </a:lnTo>
                  <a:lnTo>
                    <a:pt x="11919" y="5871"/>
                  </a:lnTo>
                  <a:lnTo>
                    <a:pt x="11776" y="5649"/>
                  </a:lnTo>
                  <a:lnTo>
                    <a:pt x="11688" y="5413"/>
                  </a:lnTo>
                  <a:lnTo>
                    <a:pt x="11617" y="5190"/>
                  </a:lnTo>
                  <a:lnTo>
                    <a:pt x="11617" y="4941"/>
                  </a:lnTo>
                  <a:lnTo>
                    <a:pt x="11652" y="4718"/>
                  </a:lnTo>
                  <a:lnTo>
                    <a:pt x="11723" y="4482"/>
                  </a:lnTo>
                  <a:lnTo>
                    <a:pt x="11812" y="4285"/>
                  </a:lnTo>
                  <a:lnTo>
                    <a:pt x="11919" y="4089"/>
                  </a:lnTo>
                  <a:lnTo>
                    <a:pt x="12096" y="3905"/>
                  </a:lnTo>
                  <a:lnTo>
                    <a:pt x="12292" y="3735"/>
                  </a:lnTo>
                  <a:lnTo>
                    <a:pt x="12505" y="3604"/>
                  </a:lnTo>
                  <a:lnTo>
                    <a:pt x="12700" y="3460"/>
                  </a:lnTo>
                  <a:lnTo>
                    <a:pt x="12878" y="3250"/>
                  </a:lnTo>
                  <a:lnTo>
                    <a:pt x="13038" y="3027"/>
                  </a:lnTo>
                  <a:lnTo>
                    <a:pt x="13180" y="2752"/>
                  </a:lnTo>
                  <a:lnTo>
                    <a:pt x="13286" y="2477"/>
                  </a:lnTo>
                  <a:lnTo>
                    <a:pt x="13322" y="2175"/>
                  </a:lnTo>
                  <a:lnTo>
                    <a:pt x="13357" y="1874"/>
                  </a:lnTo>
                  <a:lnTo>
                    <a:pt x="13286" y="1572"/>
                  </a:lnTo>
                  <a:lnTo>
                    <a:pt x="13180" y="1271"/>
                  </a:lnTo>
                  <a:lnTo>
                    <a:pt x="13038" y="983"/>
                  </a:lnTo>
                  <a:lnTo>
                    <a:pt x="12949" y="865"/>
                  </a:lnTo>
                  <a:lnTo>
                    <a:pt x="12807" y="733"/>
                  </a:lnTo>
                  <a:lnTo>
                    <a:pt x="12665" y="616"/>
                  </a:lnTo>
                  <a:lnTo>
                    <a:pt x="12505" y="511"/>
                  </a:lnTo>
                  <a:lnTo>
                    <a:pt x="12327" y="406"/>
                  </a:lnTo>
                  <a:lnTo>
                    <a:pt x="12132" y="314"/>
                  </a:lnTo>
                  <a:lnTo>
                    <a:pt x="11883" y="235"/>
                  </a:lnTo>
                  <a:lnTo>
                    <a:pt x="11652" y="183"/>
                  </a:lnTo>
                  <a:lnTo>
                    <a:pt x="11368" y="104"/>
                  </a:lnTo>
                  <a:lnTo>
                    <a:pt x="11101" y="78"/>
                  </a:lnTo>
                  <a:lnTo>
                    <a:pt x="10800" y="52"/>
                  </a:lnTo>
                  <a:lnTo>
                    <a:pt x="10444" y="52"/>
                  </a:lnTo>
                  <a:lnTo>
                    <a:pt x="10142" y="52"/>
                  </a:lnTo>
                  <a:lnTo>
                    <a:pt x="9840" y="78"/>
                  </a:lnTo>
                  <a:lnTo>
                    <a:pt x="9574" y="104"/>
                  </a:lnTo>
                  <a:lnTo>
                    <a:pt x="9325" y="157"/>
                  </a:lnTo>
                  <a:lnTo>
                    <a:pt x="9094" y="209"/>
                  </a:lnTo>
                  <a:lnTo>
                    <a:pt x="8846" y="262"/>
                  </a:lnTo>
                  <a:lnTo>
                    <a:pt x="8650" y="340"/>
                  </a:lnTo>
                  <a:lnTo>
                    <a:pt x="8437" y="432"/>
                  </a:lnTo>
                  <a:lnTo>
                    <a:pt x="8277" y="511"/>
                  </a:lnTo>
                  <a:lnTo>
                    <a:pt x="8100" y="616"/>
                  </a:lnTo>
                  <a:lnTo>
                    <a:pt x="7957" y="707"/>
                  </a:lnTo>
                  <a:lnTo>
                    <a:pt x="7833" y="838"/>
                  </a:lnTo>
                  <a:lnTo>
                    <a:pt x="7620" y="1061"/>
                  </a:lnTo>
                  <a:lnTo>
                    <a:pt x="7442" y="1336"/>
                  </a:lnTo>
                  <a:lnTo>
                    <a:pt x="7353" y="1599"/>
                  </a:lnTo>
                  <a:lnTo>
                    <a:pt x="7318" y="1900"/>
                  </a:lnTo>
                  <a:lnTo>
                    <a:pt x="7318" y="2175"/>
                  </a:lnTo>
                  <a:lnTo>
                    <a:pt x="7353" y="2450"/>
                  </a:lnTo>
                  <a:lnTo>
                    <a:pt x="7442" y="2726"/>
                  </a:lnTo>
                  <a:lnTo>
                    <a:pt x="7620" y="2975"/>
                  </a:lnTo>
                  <a:lnTo>
                    <a:pt x="7833" y="3198"/>
                  </a:lnTo>
                  <a:lnTo>
                    <a:pt x="8064" y="3433"/>
                  </a:lnTo>
                  <a:lnTo>
                    <a:pt x="8295" y="3630"/>
                  </a:lnTo>
                  <a:lnTo>
                    <a:pt x="8508" y="3853"/>
                  </a:lnTo>
                  <a:lnTo>
                    <a:pt x="8686" y="4089"/>
                  </a:lnTo>
                  <a:lnTo>
                    <a:pt x="8775" y="4312"/>
                  </a:lnTo>
                  <a:lnTo>
                    <a:pt x="8846" y="4561"/>
                  </a:lnTo>
                  <a:lnTo>
                    <a:pt x="8846" y="4810"/>
                  </a:lnTo>
                  <a:lnTo>
                    <a:pt x="8810" y="5059"/>
                  </a:lnTo>
                  <a:lnTo>
                    <a:pt x="8721" y="5295"/>
                  </a:lnTo>
                  <a:lnTo>
                    <a:pt x="8579" y="5544"/>
                  </a:lnTo>
                  <a:lnTo>
                    <a:pt x="8366" y="5766"/>
                  </a:lnTo>
                  <a:lnTo>
                    <a:pt x="8135" y="5976"/>
                  </a:lnTo>
                  <a:lnTo>
                    <a:pt x="7833" y="6199"/>
                  </a:lnTo>
                  <a:lnTo>
                    <a:pt x="7478" y="6369"/>
                  </a:lnTo>
                  <a:lnTo>
                    <a:pt x="7069" y="6527"/>
                  </a:lnTo>
                  <a:lnTo>
                    <a:pt x="6590" y="6671"/>
                  </a:lnTo>
                  <a:lnTo>
                    <a:pt x="6092" y="6802"/>
                  </a:lnTo>
                  <a:lnTo>
                    <a:pt x="5684" y="6802"/>
                  </a:lnTo>
                  <a:lnTo>
                    <a:pt x="5133" y="6802"/>
                  </a:lnTo>
                  <a:lnTo>
                    <a:pt x="4547" y="6802"/>
                  </a:lnTo>
                  <a:lnTo>
                    <a:pt x="3872" y="6802"/>
                  </a:lnTo>
                  <a:lnTo>
                    <a:pt x="3144" y="6802"/>
                  </a:lnTo>
                  <a:lnTo>
                    <a:pt x="2362" y="6802"/>
                  </a:lnTo>
                  <a:lnTo>
                    <a:pt x="1545" y="6802"/>
                  </a:lnTo>
                  <a:lnTo>
                    <a:pt x="692" y="6802"/>
                  </a:lnTo>
                  <a:lnTo>
                    <a:pt x="586" y="7234"/>
                  </a:lnTo>
                  <a:lnTo>
                    <a:pt x="461" y="7837"/>
                  </a:lnTo>
                  <a:lnTo>
                    <a:pt x="355" y="8493"/>
                  </a:lnTo>
                  <a:lnTo>
                    <a:pt x="248" y="9187"/>
                  </a:lnTo>
                  <a:lnTo>
                    <a:pt x="142" y="9869"/>
                  </a:lnTo>
                  <a:lnTo>
                    <a:pt x="106" y="10498"/>
                  </a:lnTo>
                  <a:lnTo>
                    <a:pt x="106" y="10983"/>
                  </a:lnTo>
                  <a:lnTo>
                    <a:pt x="106" y="11311"/>
                  </a:lnTo>
                  <a:lnTo>
                    <a:pt x="213" y="11481"/>
                  </a:lnTo>
                  <a:lnTo>
                    <a:pt x="319" y="11651"/>
                  </a:lnTo>
                  <a:lnTo>
                    <a:pt x="497" y="11783"/>
                  </a:lnTo>
                  <a:lnTo>
                    <a:pt x="692" y="11914"/>
                  </a:lnTo>
                  <a:lnTo>
                    <a:pt x="941" y="12032"/>
                  </a:lnTo>
                  <a:lnTo>
                    <a:pt x="1207" y="12110"/>
                  </a:lnTo>
                  <a:lnTo>
                    <a:pt x="1509" y="12189"/>
                  </a:lnTo>
                  <a:lnTo>
                    <a:pt x="1794" y="12241"/>
                  </a:lnTo>
                  <a:lnTo>
                    <a:pt x="2131" y="12267"/>
                  </a:lnTo>
                  <a:lnTo>
                    <a:pt x="2433" y="12281"/>
                  </a:lnTo>
                  <a:lnTo>
                    <a:pt x="2735" y="12267"/>
                  </a:lnTo>
                  <a:lnTo>
                    <a:pt x="3055" y="12241"/>
                  </a:lnTo>
                  <a:lnTo>
                    <a:pt x="3357" y="12189"/>
                  </a:lnTo>
                  <a:lnTo>
                    <a:pt x="3623" y="12084"/>
                  </a:lnTo>
                  <a:lnTo>
                    <a:pt x="3872" y="11979"/>
                  </a:lnTo>
                  <a:lnTo>
                    <a:pt x="4103" y="11861"/>
                  </a:lnTo>
                  <a:lnTo>
                    <a:pt x="4316" y="11704"/>
                  </a:lnTo>
                  <a:lnTo>
                    <a:pt x="4582" y="11612"/>
                  </a:lnTo>
                  <a:lnTo>
                    <a:pt x="4849" y="11533"/>
                  </a:lnTo>
                  <a:lnTo>
                    <a:pt x="5169" y="11507"/>
                  </a:lnTo>
                  <a:lnTo>
                    <a:pt x="5506" y="11481"/>
                  </a:lnTo>
                  <a:lnTo>
                    <a:pt x="5808" y="11507"/>
                  </a:lnTo>
                  <a:lnTo>
                    <a:pt x="6146" y="11560"/>
                  </a:lnTo>
                  <a:lnTo>
                    <a:pt x="6501" y="11651"/>
                  </a:lnTo>
                  <a:lnTo>
                    <a:pt x="6803" y="11783"/>
                  </a:lnTo>
                  <a:lnTo>
                    <a:pt x="7105" y="11940"/>
                  </a:lnTo>
                  <a:lnTo>
                    <a:pt x="7353" y="12110"/>
                  </a:lnTo>
                  <a:lnTo>
                    <a:pt x="7584" y="12333"/>
                  </a:lnTo>
                  <a:lnTo>
                    <a:pt x="7798" y="12595"/>
                  </a:lnTo>
                  <a:lnTo>
                    <a:pt x="7922" y="12870"/>
                  </a:lnTo>
                  <a:lnTo>
                    <a:pt x="8028" y="13198"/>
                  </a:lnTo>
                  <a:lnTo>
                    <a:pt x="8064" y="13526"/>
                  </a:lnTo>
                  <a:lnTo>
                    <a:pt x="8028" y="13775"/>
                  </a:lnTo>
                  <a:lnTo>
                    <a:pt x="7922" y="13998"/>
                  </a:lnTo>
                  <a:lnTo>
                    <a:pt x="7798" y="14220"/>
                  </a:lnTo>
                  <a:lnTo>
                    <a:pt x="7584" y="14404"/>
                  </a:lnTo>
                  <a:lnTo>
                    <a:pt x="7353" y="14574"/>
                  </a:lnTo>
                  <a:lnTo>
                    <a:pt x="7105" y="14732"/>
                  </a:lnTo>
                  <a:lnTo>
                    <a:pt x="6803" y="14850"/>
                  </a:lnTo>
                  <a:lnTo>
                    <a:pt x="6501" y="14954"/>
                  </a:lnTo>
                  <a:lnTo>
                    <a:pt x="6146" y="15033"/>
                  </a:lnTo>
                  <a:lnTo>
                    <a:pt x="5808" y="15085"/>
                  </a:lnTo>
                  <a:lnTo>
                    <a:pt x="5506" y="15085"/>
                  </a:lnTo>
                  <a:lnTo>
                    <a:pt x="5169" y="15059"/>
                  </a:lnTo>
                  <a:lnTo>
                    <a:pt x="4849" y="15007"/>
                  </a:lnTo>
                  <a:lnTo>
                    <a:pt x="4582" y="14902"/>
                  </a:lnTo>
                  <a:lnTo>
                    <a:pt x="4316" y="14784"/>
                  </a:lnTo>
                  <a:lnTo>
                    <a:pt x="4103" y="14600"/>
                  </a:lnTo>
                  <a:lnTo>
                    <a:pt x="3907" y="14430"/>
                  </a:lnTo>
                  <a:lnTo>
                    <a:pt x="3659" y="14299"/>
                  </a:lnTo>
                  <a:lnTo>
                    <a:pt x="3428" y="14194"/>
                  </a:lnTo>
                  <a:lnTo>
                    <a:pt x="3179" y="14129"/>
                  </a:lnTo>
                  <a:lnTo>
                    <a:pt x="2913" y="14102"/>
                  </a:lnTo>
                  <a:lnTo>
                    <a:pt x="2646" y="14102"/>
                  </a:lnTo>
                  <a:lnTo>
                    <a:pt x="2362" y="14129"/>
                  </a:lnTo>
                  <a:lnTo>
                    <a:pt x="2096" y="14168"/>
                  </a:lnTo>
                  <a:lnTo>
                    <a:pt x="1811" y="14273"/>
                  </a:lnTo>
                  <a:lnTo>
                    <a:pt x="1545" y="14378"/>
                  </a:lnTo>
                  <a:lnTo>
                    <a:pt x="1314" y="14496"/>
                  </a:lnTo>
                  <a:lnTo>
                    <a:pt x="1065" y="14653"/>
                  </a:lnTo>
                  <a:lnTo>
                    <a:pt x="870" y="14797"/>
                  </a:lnTo>
                  <a:lnTo>
                    <a:pt x="657" y="14981"/>
                  </a:lnTo>
                  <a:lnTo>
                    <a:pt x="497" y="15177"/>
                  </a:lnTo>
                  <a:lnTo>
                    <a:pt x="390" y="15413"/>
                  </a:lnTo>
                  <a:lnTo>
                    <a:pt x="284" y="15636"/>
                  </a:lnTo>
                  <a:lnTo>
                    <a:pt x="248" y="15911"/>
                  </a:lnTo>
                  <a:lnTo>
                    <a:pt x="284" y="16239"/>
                  </a:lnTo>
                  <a:lnTo>
                    <a:pt x="319" y="16566"/>
                  </a:lnTo>
                  <a:lnTo>
                    <a:pt x="497" y="17340"/>
                  </a:lnTo>
                  <a:lnTo>
                    <a:pt x="692" y="18152"/>
                  </a:lnTo>
                  <a:lnTo>
                    <a:pt x="799" y="18559"/>
                  </a:lnTo>
                  <a:lnTo>
                    <a:pt x="905" y="18978"/>
                  </a:lnTo>
                  <a:lnTo>
                    <a:pt x="959" y="19384"/>
                  </a:lnTo>
                  <a:lnTo>
                    <a:pt x="994" y="19791"/>
                  </a:lnTo>
                  <a:lnTo>
                    <a:pt x="994" y="20132"/>
                  </a:lnTo>
                  <a:lnTo>
                    <a:pt x="959" y="20485"/>
                  </a:lnTo>
                  <a:lnTo>
                    <a:pt x="941" y="20669"/>
                  </a:lnTo>
                  <a:lnTo>
                    <a:pt x="870" y="20813"/>
                  </a:lnTo>
                  <a:lnTo>
                    <a:pt x="799" y="20970"/>
                  </a:lnTo>
                  <a:lnTo>
                    <a:pt x="692" y="21088"/>
                  </a:lnTo>
                  <a:lnTo>
                    <a:pt x="1474" y="20997"/>
                  </a:lnTo>
                  <a:lnTo>
                    <a:pt x="2291" y="20866"/>
                  </a:lnTo>
                  <a:lnTo>
                    <a:pt x="3108" y="20787"/>
                  </a:lnTo>
                  <a:lnTo>
                    <a:pt x="3907" y="20721"/>
                  </a:lnTo>
                  <a:lnTo>
                    <a:pt x="4653" y="20695"/>
                  </a:lnTo>
                  <a:lnTo>
                    <a:pt x="5364" y="20695"/>
                  </a:lnTo>
                  <a:lnTo>
                    <a:pt x="5701" y="20721"/>
                  </a:lnTo>
                  <a:lnTo>
                    <a:pt x="6057" y="20761"/>
                  </a:lnTo>
                  <a:lnTo>
                    <a:pt x="6323" y="20813"/>
                  </a:lnTo>
                  <a:lnTo>
                    <a:pt x="6625" y="20892"/>
                  </a:lnTo>
                  <a:close/>
                </a:path>
              </a:pathLst>
            </a:custGeom>
            <a:solidFill>
              <a:srgbClr val="FFBE7D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Puzzle2"/>
            <p:cNvSpPr>
              <a:spLocks noEditPoints="1" noChangeArrowheads="1"/>
            </p:cNvSpPr>
            <p:nvPr/>
          </p:nvSpPr>
          <p:spPr bwMode="auto">
            <a:xfrm>
              <a:off x="2880" y="1736"/>
              <a:ext cx="1778" cy="137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5394 w 21600"/>
                <a:gd name="T25" fmla="*/ 6735 h 21600"/>
                <a:gd name="T26" fmla="*/ 16182 w 21600"/>
                <a:gd name="T27" fmla="*/ 20441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4247" y="12354"/>
                  </a:moveTo>
                  <a:lnTo>
                    <a:pt x="4134" y="12468"/>
                  </a:lnTo>
                  <a:lnTo>
                    <a:pt x="4010" y="12581"/>
                  </a:lnTo>
                  <a:lnTo>
                    <a:pt x="3897" y="12637"/>
                  </a:lnTo>
                  <a:lnTo>
                    <a:pt x="3773" y="12694"/>
                  </a:lnTo>
                  <a:lnTo>
                    <a:pt x="3637" y="12694"/>
                  </a:lnTo>
                  <a:lnTo>
                    <a:pt x="3524" y="12694"/>
                  </a:lnTo>
                  <a:lnTo>
                    <a:pt x="3400" y="12665"/>
                  </a:lnTo>
                  <a:lnTo>
                    <a:pt x="3287" y="12609"/>
                  </a:lnTo>
                  <a:lnTo>
                    <a:pt x="3027" y="12496"/>
                  </a:lnTo>
                  <a:lnTo>
                    <a:pt x="2790" y="12340"/>
                  </a:lnTo>
                  <a:lnTo>
                    <a:pt x="2530" y="12142"/>
                  </a:lnTo>
                  <a:lnTo>
                    <a:pt x="2293" y="11987"/>
                  </a:lnTo>
                  <a:lnTo>
                    <a:pt x="2033" y="11817"/>
                  </a:lnTo>
                  <a:lnTo>
                    <a:pt x="1773" y="11676"/>
                  </a:lnTo>
                  <a:lnTo>
                    <a:pt x="1638" y="11662"/>
                  </a:lnTo>
                  <a:lnTo>
                    <a:pt x="1513" y="11634"/>
                  </a:lnTo>
                  <a:lnTo>
                    <a:pt x="1378" y="11634"/>
                  </a:lnTo>
                  <a:lnTo>
                    <a:pt x="1253" y="11634"/>
                  </a:lnTo>
                  <a:lnTo>
                    <a:pt x="1118" y="11662"/>
                  </a:lnTo>
                  <a:lnTo>
                    <a:pt x="971" y="11732"/>
                  </a:lnTo>
                  <a:lnTo>
                    <a:pt x="835" y="11817"/>
                  </a:lnTo>
                  <a:lnTo>
                    <a:pt x="711" y="11959"/>
                  </a:lnTo>
                  <a:lnTo>
                    <a:pt x="553" y="12086"/>
                  </a:lnTo>
                  <a:lnTo>
                    <a:pt x="429" y="12284"/>
                  </a:lnTo>
                  <a:lnTo>
                    <a:pt x="271" y="12524"/>
                  </a:lnTo>
                  <a:lnTo>
                    <a:pt x="146" y="12793"/>
                  </a:lnTo>
                  <a:lnTo>
                    <a:pt x="79" y="12962"/>
                  </a:lnTo>
                  <a:lnTo>
                    <a:pt x="33" y="13146"/>
                  </a:lnTo>
                  <a:lnTo>
                    <a:pt x="11" y="13386"/>
                  </a:lnTo>
                  <a:lnTo>
                    <a:pt x="11" y="13641"/>
                  </a:lnTo>
                  <a:lnTo>
                    <a:pt x="33" y="13881"/>
                  </a:lnTo>
                  <a:lnTo>
                    <a:pt x="101" y="14150"/>
                  </a:lnTo>
                  <a:lnTo>
                    <a:pt x="192" y="14404"/>
                  </a:lnTo>
                  <a:lnTo>
                    <a:pt x="293" y="14645"/>
                  </a:lnTo>
                  <a:lnTo>
                    <a:pt x="451" y="14857"/>
                  </a:lnTo>
                  <a:lnTo>
                    <a:pt x="621" y="15054"/>
                  </a:lnTo>
                  <a:lnTo>
                    <a:pt x="734" y="15125"/>
                  </a:lnTo>
                  <a:lnTo>
                    <a:pt x="835" y="15210"/>
                  </a:lnTo>
                  <a:lnTo>
                    <a:pt x="948" y="15267"/>
                  </a:lnTo>
                  <a:lnTo>
                    <a:pt x="1084" y="15323"/>
                  </a:lnTo>
                  <a:lnTo>
                    <a:pt x="1208" y="15351"/>
                  </a:lnTo>
                  <a:lnTo>
                    <a:pt x="1355" y="15380"/>
                  </a:lnTo>
                  <a:lnTo>
                    <a:pt x="1513" y="15380"/>
                  </a:lnTo>
                  <a:lnTo>
                    <a:pt x="1683" y="15380"/>
                  </a:lnTo>
                  <a:lnTo>
                    <a:pt x="1864" y="15351"/>
                  </a:lnTo>
                  <a:lnTo>
                    <a:pt x="2033" y="15323"/>
                  </a:lnTo>
                  <a:lnTo>
                    <a:pt x="2225" y="15238"/>
                  </a:lnTo>
                  <a:lnTo>
                    <a:pt x="2428" y="15153"/>
                  </a:lnTo>
                  <a:lnTo>
                    <a:pt x="2745" y="15026"/>
                  </a:lnTo>
                  <a:lnTo>
                    <a:pt x="3005" y="14913"/>
                  </a:lnTo>
                  <a:lnTo>
                    <a:pt x="3264" y="14828"/>
                  </a:lnTo>
                  <a:lnTo>
                    <a:pt x="3513" y="14800"/>
                  </a:lnTo>
                  <a:lnTo>
                    <a:pt x="3615" y="14828"/>
                  </a:lnTo>
                  <a:lnTo>
                    <a:pt x="3728" y="14857"/>
                  </a:lnTo>
                  <a:lnTo>
                    <a:pt x="3807" y="14913"/>
                  </a:lnTo>
                  <a:lnTo>
                    <a:pt x="3920" y="14998"/>
                  </a:lnTo>
                  <a:lnTo>
                    <a:pt x="4010" y="15097"/>
                  </a:lnTo>
                  <a:lnTo>
                    <a:pt x="4089" y="15238"/>
                  </a:lnTo>
                  <a:lnTo>
                    <a:pt x="4179" y="15408"/>
                  </a:lnTo>
                  <a:lnTo>
                    <a:pt x="4247" y="15620"/>
                  </a:lnTo>
                  <a:lnTo>
                    <a:pt x="4326" y="15860"/>
                  </a:lnTo>
                  <a:lnTo>
                    <a:pt x="4394" y="16129"/>
                  </a:lnTo>
                  <a:lnTo>
                    <a:pt x="4439" y="16440"/>
                  </a:lnTo>
                  <a:lnTo>
                    <a:pt x="4507" y="16737"/>
                  </a:lnTo>
                  <a:lnTo>
                    <a:pt x="4552" y="17090"/>
                  </a:lnTo>
                  <a:lnTo>
                    <a:pt x="4575" y="17443"/>
                  </a:lnTo>
                  <a:lnTo>
                    <a:pt x="4586" y="17825"/>
                  </a:lnTo>
                  <a:lnTo>
                    <a:pt x="4586" y="18193"/>
                  </a:lnTo>
                  <a:lnTo>
                    <a:pt x="4586" y="18574"/>
                  </a:lnTo>
                  <a:lnTo>
                    <a:pt x="4586" y="18984"/>
                  </a:lnTo>
                  <a:lnTo>
                    <a:pt x="4552" y="19366"/>
                  </a:lnTo>
                  <a:lnTo>
                    <a:pt x="4507" y="19748"/>
                  </a:lnTo>
                  <a:lnTo>
                    <a:pt x="4462" y="20129"/>
                  </a:lnTo>
                  <a:lnTo>
                    <a:pt x="4371" y="20483"/>
                  </a:lnTo>
                  <a:lnTo>
                    <a:pt x="4292" y="20836"/>
                  </a:lnTo>
                  <a:lnTo>
                    <a:pt x="4202" y="21161"/>
                  </a:lnTo>
                  <a:lnTo>
                    <a:pt x="4744" y="21161"/>
                  </a:lnTo>
                  <a:lnTo>
                    <a:pt x="5264" y="21161"/>
                  </a:lnTo>
                  <a:lnTo>
                    <a:pt x="5784" y="21161"/>
                  </a:lnTo>
                  <a:lnTo>
                    <a:pt x="6235" y="21161"/>
                  </a:lnTo>
                  <a:lnTo>
                    <a:pt x="6676" y="21161"/>
                  </a:lnTo>
                  <a:lnTo>
                    <a:pt x="7060" y="21161"/>
                  </a:lnTo>
                  <a:lnTo>
                    <a:pt x="7410" y="21161"/>
                  </a:lnTo>
                  <a:lnTo>
                    <a:pt x="7670" y="21161"/>
                  </a:lnTo>
                  <a:lnTo>
                    <a:pt x="8020" y="21020"/>
                  </a:lnTo>
                  <a:lnTo>
                    <a:pt x="8303" y="20893"/>
                  </a:lnTo>
                  <a:lnTo>
                    <a:pt x="8563" y="20695"/>
                  </a:lnTo>
                  <a:lnTo>
                    <a:pt x="8800" y="20511"/>
                  </a:lnTo>
                  <a:lnTo>
                    <a:pt x="8969" y="20285"/>
                  </a:lnTo>
                  <a:lnTo>
                    <a:pt x="9150" y="20045"/>
                  </a:lnTo>
                  <a:lnTo>
                    <a:pt x="9252" y="19804"/>
                  </a:lnTo>
                  <a:lnTo>
                    <a:pt x="9342" y="19550"/>
                  </a:lnTo>
                  <a:lnTo>
                    <a:pt x="9410" y="19281"/>
                  </a:lnTo>
                  <a:lnTo>
                    <a:pt x="9433" y="19013"/>
                  </a:lnTo>
                  <a:lnTo>
                    <a:pt x="9433" y="18744"/>
                  </a:lnTo>
                  <a:lnTo>
                    <a:pt x="9387" y="18504"/>
                  </a:lnTo>
                  <a:lnTo>
                    <a:pt x="9320" y="18221"/>
                  </a:lnTo>
                  <a:lnTo>
                    <a:pt x="9207" y="17981"/>
                  </a:lnTo>
                  <a:lnTo>
                    <a:pt x="9105" y="17740"/>
                  </a:lnTo>
                  <a:lnTo>
                    <a:pt x="8924" y="17514"/>
                  </a:lnTo>
                  <a:lnTo>
                    <a:pt x="8777" y="17274"/>
                  </a:lnTo>
                  <a:lnTo>
                    <a:pt x="8642" y="17034"/>
                  </a:lnTo>
                  <a:lnTo>
                    <a:pt x="8563" y="16765"/>
                  </a:lnTo>
                  <a:lnTo>
                    <a:pt x="8472" y="16468"/>
                  </a:lnTo>
                  <a:lnTo>
                    <a:pt x="8450" y="16157"/>
                  </a:lnTo>
                  <a:lnTo>
                    <a:pt x="8450" y="15860"/>
                  </a:lnTo>
                  <a:lnTo>
                    <a:pt x="8472" y="15563"/>
                  </a:lnTo>
                  <a:lnTo>
                    <a:pt x="8540" y="15267"/>
                  </a:lnTo>
                  <a:lnTo>
                    <a:pt x="8642" y="14998"/>
                  </a:lnTo>
                  <a:lnTo>
                    <a:pt x="8777" y="14729"/>
                  </a:lnTo>
                  <a:lnTo>
                    <a:pt x="8868" y="14616"/>
                  </a:lnTo>
                  <a:lnTo>
                    <a:pt x="8969" y="14475"/>
                  </a:lnTo>
                  <a:lnTo>
                    <a:pt x="9060" y="14376"/>
                  </a:lnTo>
                  <a:lnTo>
                    <a:pt x="9184" y="14291"/>
                  </a:lnTo>
                  <a:lnTo>
                    <a:pt x="9297" y="14206"/>
                  </a:lnTo>
                  <a:lnTo>
                    <a:pt x="9433" y="14121"/>
                  </a:lnTo>
                  <a:lnTo>
                    <a:pt x="9579" y="14051"/>
                  </a:lnTo>
                  <a:lnTo>
                    <a:pt x="9726" y="13994"/>
                  </a:lnTo>
                  <a:lnTo>
                    <a:pt x="9884" y="13938"/>
                  </a:lnTo>
                  <a:lnTo>
                    <a:pt x="10054" y="13909"/>
                  </a:lnTo>
                  <a:lnTo>
                    <a:pt x="10257" y="13881"/>
                  </a:lnTo>
                  <a:lnTo>
                    <a:pt x="10449" y="13881"/>
                  </a:lnTo>
                  <a:lnTo>
                    <a:pt x="10664" y="13881"/>
                  </a:lnTo>
                  <a:lnTo>
                    <a:pt x="10856" y="13909"/>
                  </a:lnTo>
                  <a:lnTo>
                    <a:pt x="11037" y="13966"/>
                  </a:lnTo>
                  <a:lnTo>
                    <a:pt x="11206" y="14023"/>
                  </a:lnTo>
                  <a:lnTo>
                    <a:pt x="11353" y="14093"/>
                  </a:lnTo>
                  <a:lnTo>
                    <a:pt x="11511" y="14178"/>
                  </a:lnTo>
                  <a:lnTo>
                    <a:pt x="11635" y="14263"/>
                  </a:lnTo>
                  <a:lnTo>
                    <a:pt x="11748" y="14376"/>
                  </a:lnTo>
                  <a:lnTo>
                    <a:pt x="11861" y="14475"/>
                  </a:lnTo>
                  <a:lnTo>
                    <a:pt x="11941" y="14616"/>
                  </a:lnTo>
                  <a:lnTo>
                    <a:pt x="12031" y="14758"/>
                  </a:lnTo>
                  <a:lnTo>
                    <a:pt x="12099" y="14885"/>
                  </a:lnTo>
                  <a:lnTo>
                    <a:pt x="12200" y="15210"/>
                  </a:lnTo>
                  <a:lnTo>
                    <a:pt x="12268" y="15507"/>
                  </a:lnTo>
                  <a:lnTo>
                    <a:pt x="12291" y="15832"/>
                  </a:lnTo>
                  <a:lnTo>
                    <a:pt x="12291" y="16157"/>
                  </a:lnTo>
                  <a:lnTo>
                    <a:pt x="12246" y="16482"/>
                  </a:lnTo>
                  <a:lnTo>
                    <a:pt x="12178" y="16807"/>
                  </a:lnTo>
                  <a:lnTo>
                    <a:pt x="12099" y="17090"/>
                  </a:lnTo>
                  <a:lnTo>
                    <a:pt x="12008" y="17330"/>
                  </a:lnTo>
                  <a:lnTo>
                    <a:pt x="11884" y="17542"/>
                  </a:lnTo>
                  <a:lnTo>
                    <a:pt x="11748" y="17712"/>
                  </a:lnTo>
                  <a:lnTo>
                    <a:pt x="11613" y="17839"/>
                  </a:lnTo>
                  <a:lnTo>
                    <a:pt x="11489" y="18037"/>
                  </a:lnTo>
                  <a:lnTo>
                    <a:pt x="11398" y="18221"/>
                  </a:lnTo>
                  <a:lnTo>
                    <a:pt x="11319" y="18447"/>
                  </a:lnTo>
                  <a:lnTo>
                    <a:pt x="11251" y="18659"/>
                  </a:lnTo>
                  <a:lnTo>
                    <a:pt x="11206" y="18900"/>
                  </a:lnTo>
                  <a:lnTo>
                    <a:pt x="11184" y="19154"/>
                  </a:lnTo>
                  <a:lnTo>
                    <a:pt x="11184" y="19423"/>
                  </a:lnTo>
                  <a:lnTo>
                    <a:pt x="11229" y="19663"/>
                  </a:lnTo>
                  <a:lnTo>
                    <a:pt x="11297" y="19903"/>
                  </a:lnTo>
                  <a:lnTo>
                    <a:pt x="11376" y="20158"/>
                  </a:lnTo>
                  <a:lnTo>
                    <a:pt x="11511" y="20398"/>
                  </a:lnTo>
                  <a:lnTo>
                    <a:pt x="11681" y="20610"/>
                  </a:lnTo>
                  <a:lnTo>
                    <a:pt x="11884" y="20808"/>
                  </a:lnTo>
                  <a:lnTo>
                    <a:pt x="12121" y="20992"/>
                  </a:lnTo>
                  <a:lnTo>
                    <a:pt x="12404" y="21161"/>
                  </a:lnTo>
                  <a:lnTo>
                    <a:pt x="12528" y="21190"/>
                  </a:lnTo>
                  <a:lnTo>
                    <a:pt x="12856" y="21274"/>
                  </a:lnTo>
                  <a:lnTo>
                    <a:pt x="13330" y="21373"/>
                  </a:lnTo>
                  <a:lnTo>
                    <a:pt x="13963" y="21486"/>
                  </a:lnTo>
                  <a:lnTo>
                    <a:pt x="14313" y="21543"/>
                  </a:lnTo>
                  <a:lnTo>
                    <a:pt x="14652" y="21571"/>
                  </a:lnTo>
                  <a:lnTo>
                    <a:pt x="15025" y="21600"/>
                  </a:lnTo>
                  <a:lnTo>
                    <a:pt x="15409" y="21600"/>
                  </a:lnTo>
                  <a:lnTo>
                    <a:pt x="15782" y="21600"/>
                  </a:lnTo>
                  <a:lnTo>
                    <a:pt x="16177" y="21571"/>
                  </a:lnTo>
                  <a:lnTo>
                    <a:pt x="16516" y="21486"/>
                  </a:lnTo>
                  <a:lnTo>
                    <a:pt x="16889" y="21402"/>
                  </a:lnTo>
                  <a:lnTo>
                    <a:pt x="16821" y="21190"/>
                  </a:lnTo>
                  <a:lnTo>
                    <a:pt x="16776" y="20935"/>
                  </a:lnTo>
                  <a:lnTo>
                    <a:pt x="16742" y="20667"/>
                  </a:lnTo>
                  <a:lnTo>
                    <a:pt x="16719" y="20370"/>
                  </a:lnTo>
                  <a:lnTo>
                    <a:pt x="16697" y="19719"/>
                  </a:lnTo>
                  <a:lnTo>
                    <a:pt x="16697" y="19013"/>
                  </a:lnTo>
                  <a:lnTo>
                    <a:pt x="16719" y="18306"/>
                  </a:lnTo>
                  <a:lnTo>
                    <a:pt x="16753" y="17599"/>
                  </a:lnTo>
                  <a:lnTo>
                    <a:pt x="16821" y="16949"/>
                  </a:lnTo>
                  <a:lnTo>
                    <a:pt x="16889" y="16383"/>
                  </a:lnTo>
                  <a:lnTo>
                    <a:pt x="16934" y="16129"/>
                  </a:lnTo>
                  <a:lnTo>
                    <a:pt x="17002" y="15945"/>
                  </a:lnTo>
                  <a:lnTo>
                    <a:pt x="17081" y="15790"/>
                  </a:lnTo>
                  <a:lnTo>
                    <a:pt x="17194" y="15648"/>
                  </a:lnTo>
                  <a:lnTo>
                    <a:pt x="17318" y="15563"/>
                  </a:lnTo>
                  <a:lnTo>
                    <a:pt x="17453" y="15507"/>
                  </a:lnTo>
                  <a:lnTo>
                    <a:pt x="17600" y="15450"/>
                  </a:lnTo>
                  <a:lnTo>
                    <a:pt x="17758" y="15450"/>
                  </a:lnTo>
                  <a:lnTo>
                    <a:pt x="17905" y="15479"/>
                  </a:lnTo>
                  <a:lnTo>
                    <a:pt x="18064" y="15535"/>
                  </a:lnTo>
                  <a:lnTo>
                    <a:pt x="18233" y="15620"/>
                  </a:lnTo>
                  <a:lnTo>
                    <a:pt x="18380" y="15733"/>
                  </a:lnTo>
                  <a:lnTo>
                    <a:pt x="18561" y="15832"/>
                  </a:lnTo>
                  <a:lnTo>
                    <a:pt x="18707" y="15973"/>
                  </a:lnTo>
                  <a:lnTo>
                    <a:pt x="18866" y="16129"/>
                  </a:lnTo>
                  <a:lnTo>
                    <a:pt x="18990" y="16327"/>
                  </a:lnTo>
                  <a:lnTo>
                    <a:pt x="19125" y="16482"/>
                  </a:lnTo>
                  <a:lnTo>
                    <a:pt x="19295" y="16624"/>
                  </a:lnTo>
                  <a:lnTo>
                    <a:pt x="19464" y="16737"/>
                  </a:lnTo>
                  <a:lnTo>
                    <a:pt x="19668" y="16807"/>
                  </a:lnTo>
                  <a:lnTo>
                    <a:pt x="19860" y="16836"/>
                  </a:lnTo>
                  <a:lnTo>
                    <a:pt x="20052" y="16864"/>
                  </a:lnTo>
                  <a:lnTo>
                    <a:pt x="20266" y="16836"/>
                  </a:lnTo>
                  <a:lnTo>
                    <a:pt x="20470" y="16793"/>
                  </a:lnTo>
                  <a:lnTo>
                    <a:pt x="20662" y="16708"/>
                  </a:lnTo>
                  <a:lnTo>
                    <a:pt x="20854" y="16567"/>
                  </a:lnTo>
                  <a:lnTo>
                    <a:pt x="21035" y="16412"/>
                  </a:lnTo>
                  <a:lnTo>
                    <a:pt x="21182" y="16214"/>
                  </a:lnTo>
                  <a:lnTo>
                    <a:pt x="21340" y="16002"/>
                  </a:lnTo>
                  <a:lnTo>
                    <a:pt x="21441" y="15733"/>
                  </a:lnTo>
                  <a:lnTo>
                    <a:pt x="21532" y="15436"/>
                  </a:lnTo>
                  <a:lnTo>
                    <a:pt x="21600" y="15083"/>
                  </a:lnTo>
                  <a:lnTo>
                    <a:pt x="21600" y="14885"/>
                  </a:lnTo>
                  <a:lnTo>
                    <a:pt x="21600" y="14729"/>
                  </a:lnTo>
                  <a:lnTo>
                    <a:pt x="21600" y="14531"/>
                  </a:lnTo>
                  <a:lnTo>
                    <a:pt x="21577" y="14376"/>
                  </a:lnTo>
                  <a:lnTo>
                    <a:pt x="21532" y="14206"/>
                  </a:lnTo>
                  <a:lnTo>
                    <a:pt x="21487" y="14051"/>
                  </a:lnTo>
                  <a:lnTo>
                    <a:pt x="21419" y="13909"/>
                  </a:lnTo>
                  <a:lnTo>
                    <a:pt x="21351" y="13768"/>
                  </a:lnTo>
                  <a:lnTo>
                    <a:pt x="21204" y="13500"/>
                  </a:lnTo>
                  <a:lnTo>
                    <a:pt x="21035" y="13287"/>
                  </a:lnTo>
                  <a:lnTo>
                    <a:pt x="20809" y="13090"/>
                  </a:lnTo>
                  <a:lnTo>
                    <a:pt x="20594" y="12962"/>
                  </a:lnTo>
                  <a:lnTo>
                    <a:pt x="20357" y="12821"/>
                  </a:lnTo>
                  <a:lnTo>
                    <a:pt x="20120" y="12764"/>
                  </a:lnTo>
                  <a:lnTo>
                    <a:pt x="19882" y="12708"/>
                  </a:lnTo>
                  <a:lnTo>
                    <a:pt x="19645" y="12736"/>
                  </a:lnTo>
                  <a:lnTo>
                    <a:pt x="19430" y="12793"/>
                  </a:lnTo>
                  <a:lnTo>
                    <a:pt x="19227" y="12906"/>
                  </a:lnTo>
                  <a:lnTo>
                    <a:pt x="19148" y="12962"/>
                  </a:lnTo>
                  <a:lnTo>
                    <a:pt x="19058" y="13047"/>
                  </a:lnTo>
                  <a:lnTo>
                    <a:pt x="18990" y="13146"/>
                  </a:lnTo>
                  <a:lnTo>
                    <a:pt x="18911" y="13259"/>
                  </a:lnTo>
                  <a:lnTo>
                    <a:pt x="18775" y="13471"/>
                  </a:lnTo>
                  <a:lnTo>
                    <a:pt x="18628" y="13641"/>
                  </a:lnTo>
                  <a:lnTo>
                    <a:pt x="18470" y="13740"/>
                  </a:lnTo>
                  <a:lnTo>
                    <a:pt x="18301" y="13825"/>
                  </a:lnTo>
                  <a:lnTo>
                    <a:pt x="18143" y="13853"/>
                  </a:lnTo>
                  <a:lnTo>
                    <a:pt x="17973" y="13881"/>
                  </a:lnTo>
                  <a:lnTo>
                    <a:pt x="17804" y="13853"/>
                  </a:lnTo>
                  <a:lnTo>
                    <a:pt x="17646" y="13796"/>
                  </a:lnTo>
                  <a:lnTo>
                    <a:pt x="17499" y="13726"/>
                  </a:lnTo>
                  <a:lnTo>
                    <a:pt x="17341" y="13641"/>
                  </a:lnTo>
                  <a:lnTo>
                    <a:pt x="17216" y="13528"/>
                  </a:lnTo>
                  <a:lnTo>
                    <a:pt x="17103" y="13386"/>
                  </a:lnTo>
                  <a:lnTo>
                    <a:pt x="17024" y="13259"/>
                  </a:lnTo>
                  <a:lnTo>
                    <a:pt x="16934" y="13118"/>
                  </a:lnTo>
                  <a:lnTo>
                    <a:pt x="16889" y="12991"/>
                  </a:lnTo>
                  <a:lnTo>
                    <a:pt x="16889" y="12849"/>
                  </a:lnTo>
                  <a:lnTo>
                    <a:pt x="16889" y="12383"/>
                  </a:lnTo>
                  <a:lnTo>
                    <a:pt x="16889" y="11662"/>
                  </a:lnTo>
                  <a:lnTo>
                    <a:pt x="16889" y="10701"/>
                  </a:lnTo>
                  <a:lnTo>
                    <a:pt x="16889" y="9640"/>
                  </a:lnTo>
                  <a:lnTo>
                    <a:pt x="16889" y="8566"/>
                  </a:lnTo>
                  <a:lnTo>
                    <a:pt x="16889" y="7478"/>
                  </a:lnTo>
                  <a:lnTo>
                    <a:pt x="16889" y="6502"/>
                  </a:lnTo>
                  <a:lnTo>
                    <a:pt x="16889" y="5739"/>
                  </a:lnTo>
                  <a:lnTo>
                    <a:pt x="16674" y="5894"/>
                  </a:lnTo>
                  <a:lnTo>
                    <a:pt x="16414" y="6036"/>
                  </a:lnTo>
                  <a:lnTo>
                    <a:pt x="16154" y="6177"/>
                  </a:lnTo>
                  <a:lnTo>
                    <a:pt x="15849" y="6248"/>
                  </a:lnTo>
                  <a:lnTo>
                    <a:pt x="15544" y="6304"/>
                  </a:lnTo>
                  <a:lnTo>
                    <a:pt x="15217" y="6332"/>
                  </a:lnTo>
                  <a:lnTo>
                    <a:pt x="14866" y="6361"/>
                  </a:lnTo>
                  <a:lnTo>
                    <a:pt x="14550" y="6361"/>
                  </a:lnTo>
                  <a:lnTo>
                    <a:pt x="14200" y="6332"/>
                  </a:lnTo>
                  <a:lnTo>
                    <a:pt x="13850" y="6276"/>
                  </a:lnTo>
                  <a:lnTo>
                    <a:pt x="13522" y="6219"/>
                  </a:lnTo>
                  <a:lnTo>
                    <a:pt x="13206" y="6149"/>
                  </a:lnTo>
                  <a:lnTo>
                    <a:pt x="12901" y="6064"/>
                  </a:lnTo>
                  <a:lnTo>
                    <a:pt x="12618" y="5951"/>
                  </a:lnTo>
                  <a:lnTo>
                    <a:pt x="12358" y="5838"/>
                  </a:lnTo>
                  <a:lnTo>
                    <a:pt x="12121" y="5739"/>
                  </a:lnTo>
                  <a:lnTo>
                    <a:pt x="11941" y="5626"/>
                  </a:lnTo>
                  <a:lnTo>
                    <a:pt x="11794" y="5513"/>
                  </a:lnTo>
                  <a:lnTo>
                    <a:pt x="11658" y="5414"/>
                  </a:lnTo>
                  <a:lnTo>
                    <a:pt x="11556" y="5301"/>
                  </a:lnTo>
                  <a:lnTo>
                    <a:pt x="11466" y="5187"/>
                  </a:lnTo>
                  <a:lnTo>
                    <a:pt x="11398" y="5089"/>
                  </a:lnTo>
                  <a:lnTo>
                    <a:pt x="11376" y="4947"/>
                  </a:lnTo>
                  <a:lnTo>
                    <a:pt x="11353" y="4834"/>
                  </a:lnTo>
                  <a:lnTo>
                    <a:pt x="11353" y="4707"/>
                  </a:lnTo>
                  <a:lnTo>
                    <a:pt x="11376" y="4565"/>
                  </a:lnTo>
                  <a:lnTo>
                    <a:pt x="11443" y="4410"/>
                  </a:lnTo>
                  <a:lnTo>
                    <a:pt x="11511" y="4240"/>
                  </a:lnTo>
                  <a:lnTo>
                    <a:pt x="11703" y="3887"/>
                  </a:lnTo>
                  <a:lnTo>
                    <a:pt x="11986" y="3505"/>
                  </a:lnTo>
                  <a:lnTo>
                    <a:pt x="12144" y="3265"/>
                  </a:lnTo>
                  <a:lnTo>
                    <a:pt x="12246" y="3025"/>
                  </a:lnTo>
                  <a:lnTo>
                    <a:pt x="12336" y="2756"/>
                  </a:lnTo>
                  <a:lnTo>
                    <a:pt x="12404" y="2445"/>
                  </a:lnTo>
                  <a:lnTo>
                    <a:pt x="12438" y="2176"/>
                  </a:lnTo>
                  <a:lnTo>
                    <a:pt x="12438" y="1880"/>
                  </a:lnTo>
                  <a:lnTo>
                    <a:pt x="12404" y="1583"/>
                  </a:lnTo>
                  <a:lnTo>
                    <a:pt x="12336" y="1314"/>
                  </a:lnTo>
                  <a:lnTo>
                    <a:pt x="12246" y="1046"/>
                  </a:lnTo>
                  <a:lnTo>
                    <a:pt x="12099" y="791"/>
                  </a:lnTo>
                  <a:lnTo>
                    <a:pt x="12008" y="692"/>
                  </a:lnTo>
                  <a:lnTo>
                    <a:pt x="11918" y="579"/>
                  </a:lnTo>
                  <a:lnTo>
                    <a:pt x="11816" y="466"/>
                  </a:lnTo>
                  <a:lnTo>
                    <a:pt x="11703" y="381"/>
                  </a:lnTo>
                  <a:lnTo>
                    <a:pt x="11579" y="310"/>
                  </a:lnTo>
                  <a:lnTo>
                    <a:pt x="11443" y="226"/>
                  </a:lnTo>
                  <a:lnTo>
                    <a:pt x="11297" y="169"/>
                  </a:lnTo>
                  <a:lnTo>
                    <a:pt x="11138" y="113"/>
                  </a:lnTo>
                  <a:lnTo>
                    <a:pt x="10969" y="56"/>
                  </a:lnTo>
                  <a:lnTo>
                    <a:pt x="10800" y="28"/>
                  </a:lnTo>
                  <a:lnTo>
                    <a:pt x="10619" y="28"/>
                  </a:lnTo>
                  <a:lnTo>
                    <a:pt x="10404" y="28"/>
                  </a:lnTo>
                  <a:lnTo>
                    <a:pt x="10257" y="28"/>
                  </a:lnTo>
                  <a:lnTo>
                    <a:pt x="10076" y="56"/>
                  </a:lnTo>
                  <a:lnTo>
                    <a:pt x="9952" y="84"/>
                  </a:lnTo>
                  <a:lnTo>
                    <a:pt x="9794" y="141"/>
                  </a:lnTo>
                  <a:lnTo>
                    <a:pt x="9692" y="226"/>
                  </a:lnTo>
                  <a:lnTo>
                    <a:pt x="9557" y="282"/>
                  </a:lnTo>
                  <a:lnTo>
                    <a:pt x="9455" y="381"/>
                  </a:lnTo>
                  <a:lnTo>
                    <a:pt x="9365" y="466"/>
                  </a:lnTo>
                  <a:lnTo>
                    <a:pt x="9274" y="579"/>
                  </a:lnTo>
                  <a:lnTo>
                    <a:pt x="9184" y="692"/>
                  </a:lnTo>
                  <a:lnTo>
                    <a:pt x="9128" y="791"/>
                  </a:lnTo>
                  <a:lnTo>
                    <a:pt x="9060" y="932"/>
                  </a:lnTo>
                  <a:lnTo>
                    <a:pt x="8969" y="1201"/>
                  </a:lnTo>
                  <a:lnTo>
                    <a:pt x="8913" y="1498"/>
                  </a:lnTo>
                  <a:lnTo>
                    <a:pt x="8890" y="1795"/>
                  </a:lnTo>
                  <a:lnTo>
                    <a:pt x="8890" y="2120"/>
                  </a:lnTo>
                  <a:lnTo>
                    <a:pt x="8913" y="2445"/>
                  </a:lnTo>
                  <a:lnTo>
                    <a:pt x="8969" y="2756"/>
                  </a:lnTo>
                  <a:lnTo>
                    <a:pt x="9060" y="3081"/>
                  </a:lnTo>
                  <a:lnTo>
                    <a:pt x="9173" y="3378"/>
                  </a:lnTo>
                  <a:lnTo>
                    <a:pt x="9297" y="3647"/>
                  </a:lnTo>
                  <a:lnTo>
                    <a:pt x="9466" y="3887"/>
                  </a:lnTo>
                  <a:lnTo>
                    <a:pt x="9579" y="4085"/>
                  </a:lnTo>
                  <a:lnTo>
                    <a:pt x="9670" y="4269"/>
                  </a:lnTo>
                  <a:lnTo>
                    <a:pt x="9726" y="4467"/>
                  </a:lnTo>
                  <a:lnTo>
                    <a:pt x="9771" y="4650"/>
                  </a:lnTo>
                  <a:lnTo>
                    <a:pt x="9771" y="4834"/>
                  </a:lnTo>
                  <a:lnTo>
                    <a:pt x="9749" y="5032"/>
                  </a:lnTo>
                  <a:lnTo>
                    <a:pt x="9715" y="5216"/>
                  </a:lnTo>
                  <a:lnTo>
                    <a:pt x="9625" y="5385"/>
                  </a:lnTo>
                  <a:lnTo>
                    <a:pt x="9534" y="5513"/>
                  </a:lnTo>
                  <a:lnTo>
                    <a:pt x="9410" y="5626"/>
                  </a:lnTo>
                  <a:lnTo>
                    <a:pt x="9229" y="5710"/>
                  </a:lnTo>
                  <a:lnTo>
                    <a:pt x="9060" y="5767"/>
                  </a:lnTo>
                  <a:lnTo>
                    <a:pt x="8845" y="5767"/>
                  </a:lnTo>
                  <a:lnTo>
                    <a:pt x="8585" y="5739"/>
                  </a:lnTo>
                  <a:lnTo>
                    <a:pt x="8325" y="5654"/>
                  </a:lnTo>
                  <a:lnTo>
                    <a:pt x="8020" y="5513"/>
                  </a:lnTo>
                  <a:lnTo>
                    <a:pt x="7840" y="5442"/>
                  </a:lnTo>
                  <a:lnTo>
                    <a:pt x="7648" y="5385"/>
                  </a:lnTo>
                  <a:lnTo>
                    <a:pt x="7433" y="5329"/>
                  </a:lnTo>
                  <a:lnTo>
                    <a:pt x="7241" y="5301"/>
                  </a:lnTo>
                  <a:lnTo>
                    <a:pt x="6755" y="5301"/>
                  </a:lnTo>
                  <a:lnTo>
                    <a:pt x="6281" y="5329"/>
                  </a:lnTo>
                  <a:lnTo>
                    <a:pt x="5784" y="5385"/>
                  </a:lnTo>
                  <a:lnTo>
                    <a:pt x="5264" y="5498"/>
                  </a:lnTo>
                  <a:lnTo>
                    <a:pt x="4744" y="5597"/>
                  </a:lnTo>
                  <a:lnTo>
                    <a:pt x="4247" y="5739"/>
                  </a:lnTo>
                  <a:lnTo>
                    <a:pt x="4202" y="5894"/>
                  </a:lnTo>
                  <a:lnTo>
                    <a:pt x="4202" y="6191"/>
                  </a:lnTo>
                  <a:lnTo>
                    <a:pt x="4202" y="6545"/>
                  </a:lnTo>
                  <a:lnTo>
                    <a:pt x="4225" y="6954"/>
                  </a:lnTo>
                  <a:lnTo>
                    <a:pt x="4315" y="7930"/>
                  </a:lnTo>
                  <a:lnTo>
                    <a:pt x="4394" y="9018"/>
                  </a:lnTo>
                  <a:lnTo>
                    <a:pt x="4439" y="9570"/>
                  </a:lnTo>
                  <a:lnTo>
                    <a:pt x="4462" y="10107"/>
                  </a:lnTo>
                  <a:lnTo>
                    <a:pt x="4484" y="10630"/>
                  </a:lnTo>
                  <a:lnTo>
                    <a:pt x="4507" y="11082"/>
                  </a:lnTo>
                  <a:lnTo>
                    <a:pt x="4484" y="11520"/>
                  </a:lnTo>
                  <a:lnTo>
                    <a:pt x="4439" y="11874"/>
                  </a:lnTo>
                  <a:lnTo>
                    <a:pt x="4394" y="12029"/>
                  </a:lnTo>
                  <a:lnTo>
                    <a:pt x="4349" y="12171"/>
                  </a:lnTo>
                  <a:lnTo>
                    <a:pt x="4315" y="12284"/>
                  </a:lnTo>
                  <a:lnTo>
                    <a:pt x="4247" y="12354"/>
                  </a:lnTo>
                  <a:close/>
                </a:path>
              </a:pathLst>
            </a:custGeom>
            <a:solidFill>
              <a:srgbClr val="FFFFCC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Puzzle4"/>
            <p:cNvSpPr>
              <a:spLocks noEditPoints="1" noChangeArrowheads="1"/>
            </p:cNvSpPr>
            <p:nvPr/>
          </p:nvSpPr>
          <p:spPr bwMode="auto">
            <a:xfrm>
              <a:off x="2192" y="1719"/>
              <a:ext cx="1072" cy="176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2075 w 21600"/>
                <a:gd name="T25" fmla="*/ 5660 h 21600"/>
                <a:gd name="T26" fmla="*/ 20210 w 21600"/>
                <a:gd name="T27" fmla="*/ 15976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3813" y="10590"/>
                  </a:moveTo>
                  <a:lnTo>
                    <a:pt x="3927" y="10513"/>
                  </a:lnTo>
                  <a:lnTo>
                    <a:pt x="4078" y="10425"/>
                  </a:lnTo>
                  <a:lnTo>
                    <a:pt x="4210" y="10359"/>
                  </a:lnTo>
                  <a:lnTo>
                    <a:pt x="4361" y="10315"/>
                  </a:lnTo>
                  <a:lnTo>
                    <a:pt x="4682" y="10237"/>
                  </a:lnTo>
                  <a:lnTo>
                    <a:pt x="5041" y="10193"/>
                  </a:lnTo>
                  <a:lnTo>
                    <a:pt x="5456" y="10171"/>
                  </a:lnTo>
                  <a:lnTo>
                    <a:pt x="5853" y="10193"/>
                  </a:lnTo>
                  <a:lnTo>
                    <a:pt x="6249" y="10260"/>
                  </a:lnTo>
                  <a:lnTo>
                    <a:pt x="6646" y="10337"/>
                  </a:lnTo>
                  <a:lnTo>
                    <a:pt x="7004" y="10469"/>
                  </a:lnTo>
                  <a:lnTo>
                    <a:pt x="7363" y="10612"/>
                  </a:lnTo>
                  <a:lnTo>
                    <a:pt x="7665" y="10788"/>
                  </a:lnTo>
                  <a:lnTo>
                    <a:pt x="7911" y="10998"/>
                  </a:lnTo>
                  <a:lnTo>
                    <a:pt x="8024" y="11097"/>
                  </a:lnTo>
                  <a:lnTo>
                    <a:pt x="8137" y="11207"/>
                  </a:lnTo>
                  <a:lnTo>
                    <a:pt x="8194" y="11340"/>
                  </a:lnTo>
                  <a:lnTo>
                    <a:pt x="8269" y="11461"/>
                  </a:lnTo>
                  <a:lnTo>
                    <a:pt x="8307" y="11593"/>
                  </a:lnTo>
                  <a:lnTo>
                    <a:pt x="8307" y="11714"/>
                  </a:lnTo>
                  <a:lnTo>
                    <a:pt x="8307" y="11868"/>
                  </a:lnTo>
                  <a:lnTo>
                    <a:pt x="8307" y="12012"/>
                  </a:lnTo>
                  <a:lnTo>
                    <a:pt x="8194" y="12265"/>
                  </a:lnTo>
                  <a:lnTo>
                    <a:pt x="8062" y="12519"/>
                  </a:lnTo>
                  <a:lnTo>
                    <a:pt x="7873" y="12706"/>
                  </a:lnTo>
                  <a:lnTo>
                    <a:pt x="7627" y="12904"/>
                  </a:lnTo>
                  <a:lnTo>
                    <a:pt x="7363" y="13048"/>
                  </a:lnTo>
                  <a:lnTo>
                    <a:pt x="7080" y="13180"/>
                  </a:lnTo>
                  <a:lnTo>
                    <a:pt x="6759" y="13257"/>
                  </a:lnTo>
                  <a:lnTo>
                    <a:pt x="6419" y="13345"/>
                  </a:lnTo>
                  <a:lnTo>
                    <a:pt x="6098" y="13389"/>
                  </a:lnTo>
                  <a:lnTo>
                    <a:pt x="5739" y="13389"/>
                  </a:lnTo>
                  <a:lnTo>
                    <a:pt x="5418" y="13389"/>
                  </a:lnTo>
                  <a:lnTo>
                    <a:pt x="5079" y="13345"/>
                  </a:lnTo>
                  <a:lnTo>
                    <a:pt x="4758" y="13301"/>
                  </a:lnTo>
                  <a:lnTo>
                    <a:pt x="4474" y="13213"/>
                  </a:lnTo>
                  <a:lnTo>
                    <a:pt x="4172" y="13114"/>
                  </a:lnTo>
                  <a:lnTo>
                    <a:pt x="3965" y="12982"/>
                  </a:lnTo>
                  <a:lnTo>
                    <a:pt x="3738" y="12838"/>
                  </a:lnTo>
                  <a:lnTo>
                    <a:pt x="3493" y="12706"/>
                  </a:lnTo>
                  <a:lnTo>
                    <a:pt x="3228" y="12607"/>
                  </a:lnTo>
                  <a:lnTo>
                    <a:pt x="2945" y="12519"/>
                  </a:lnTo>
                  <a:lnTo>
                    <a:pt x="2700" y="12431"/>
                  </a:lnTo>
                  <a:lnTo>
                    <a:pt x="2397" y="12375"/>
                  </a:lnTo>
                  <a:lnTo>
                    <a:pt x="2152" y="12331"/>
                  </a:lnTo>
                  <a:lnTo>
                    <a:pt x="1888" y="12309"/>
                  </a:lnTo>
                  <a:lnTo>
                    <a:pt x="1642" y="12309"/>
                  </a:lnTo>
                  <a:lnTo>
                    <a:pt x="1397" y="12331"/>
                  </a:lnTo>
                  <a:lnTo>
                    <a:pt x="1170" y="12397"/>
                  </a:lnTo>
                  <a:lnTo>
                    <a:pt x="962" y="12453"/>
                  </a:lnTo>
                  <a:lnTo>
                    <a:pt x="774" y="12563"/>
                  </a:lnTo>
                  <a:lnTo>
                    <a:pt x="623" y="12684"/>
                  </a:lnTo>
                  <a:lnTo>
                    <a:pt x="528" y="12838"/>
                  </a:lnTo>
                  <a:lnTo>
                    <a:pt x="453" y="13026"/>
                  </a:lnTo>
                  <a:lnTo>
                    <a:pt x="339" y="13477"/>
                  </a:lnTo>
                  <a:lnTo>
                    <a:pt x="226" y="13984"/>
                  </a:lnTo>
                  <a:lnTo>
                    <a:pt x="151" y="14535"/>
                  </a:lnTo>
                  <a:lnTo>
                    <a:pt x="113" y="15075"/>
                  </a:lnTo>
                  <a:lnTo>
                    <a:pt x="113" y="15626"/>
                  </a:lnTo>
                  <a:lnTo>
                    <a:pt x="151" y="16133"/>
                  </a:lnTo>
                  <a:lnTo>
                    <a:pt x="188" y="16376"/>
                  </a:lnTo>
                  <a:lnTo>
                    <a:pt x="264" y="16585"/>
                  </a:lnTo>
                  <a:lnTo>
                    <a:pt x="339" y="16773"/>
                  </a:lnTo>
                  <a:lnTo>
                    <a:pt x="453" y="16938"/>
                  </a:lnTo>
                  <a:lnTo>
                    <a:pt x="1095" y="16883"/>
                  </a:lnTo>
                  <a:lnTo>
                    <a:pt x="1963" y="16795"/>
                  </a:lnTo>
                  <a:lnTo>
                    <a:pt x="2945" y="16751"/>
                  </a:lnTo>
                  <a:lnTo>
                    <a:pt x="3965" y="16706"/>
                  </a:lnTo>
                  <a:lnTo>
                    <a:pt x="5022" y="16684"/>
                  </a:lnTo>
                  <a:lnTo>
                    <a:pt x="5947" y="16684"/>
                  </a:lnTo>
                  <a:lnTo>
                    <a:pt x="6759" y="16706"/>
                  </a:lnTo>
                  <a:lnTo>
                    <a:pt x="7363" y="16751"/>
                  </a:lnTo>
                  <a:lnTo>
                    <a:pt x="7948" y="16839"/>
                  </a:lnTo>
                  <a:lnTo>
                    <a:pt x="8458" y="16916"/>
                  </a:lnTo>
                  <a:lnTo>
                    <a:pt x="8893" y="17026"/>
                  </a:lnTo>
                  <a:lnTo>
                    <a:pt x="9289" y="17158"/>
                  </a:lnTo>
                  <a:lnTo>
                    <a:pt x="9572" y="17280"/>
                  </a:lnTo>
                  <a:lnTo>
                    <a:pt x="9799" y="17412"/>
                  </a:lnTo>
                  <a:lnTo>
                    <a:pt x="9969" y="17555"/>
                  </a:lnTo>
                  <a:lnTo>
                    <a:pt x="10120" y="17687"/>
                  </a:lnTo>
                  <a:lnTo>
                    <a:pt x="10158" y="17831"/>
                  </a:lnTo>
                  <a:lnTo>
                    <a:pt x="10195" y="17974"/>
                  </a:lnTo>
                  <a:lnTo>
                    <a:pt x="10158" y="18128"/>
                  </a:lnTo>
                  <a:lnTo>
                    <a:pt x="10082" y="18271"/>
                  </a:lnTo>
                  <a:lnTo>
                    <a:pt x="9969" y="18426"/>
                  </a:lnTo>
                  <a:lnTo>
                    <a:pt x="9837" y="18569"/>
                  </a:lnTo>
                  <a:lnTo>
                    <a:pt x="9648" y="18701"/>
                  </a:lnTo>
                  <a:lnTo>
                    <a:pt x="9440" y="18822"/>
                  </a:lnTo>
                  <a:lnTo>
                    <a:pt x="9213" y="18999"/>
                  </a:lnTo>
                  <a:lnTo>
                    <a:pt x="9044" y="19186"/>
                  </a:lnTo>
                  <a:lnTo>
                    <a:pt x="8893" y="19395"/>
                  </a:lnTo>
                  <a:lnTo>
                    <a:pt x="8817" y="19627"/>
                  </a:lnTo>
                  <a:lnTo>
                    <a:pt x="8779" y="19858"/>
                  </a:lnTo>
                  <a:lnTo>
                    <a:pt x="8779" y="20112"/>
                  </a:lnTo>
                  <a:lnTo>
                    <a:pt x="8855" y="20354"/>
                  </a:lnTo>
                  <a:lnTo>
                    <a:pt x="8968" y="20586"/>
                  </a:lnTo>
                  <a:lnTo>
                    <a:pt x="9138" y="20817"/>
                  </a:lnTo>
                  <a:lnTo>
                    <a:pt x="9365" y="21026"/>
                  </a:lnTo>
                  <a:lnTo>
                    <a:pt x="9610" y="21192"/>
                  </a:lnTo>
                  <a:lnTo>
                    <a:pt x="9950" y="21368"/>
                  </a:lnTo>
                  <a:lnTo>
                    <a:pt x="10120" y="21445"/>
                  </a:lnTo>
                  <a:lnTo>
                    <a:pt x="10346" y="21511"/>
                  </a:lnTo>
                  <a:lnTo>
                    <a:pt x="10516" y="21555"/>
                  </a:lnTo>
                  <a:lnTo>
                    <a:pt x="10743" y="21600"/>
                  </a:lnTo>
                  <a:lnTo>
                    <a:pt x="10988" y="21644"/>
                  </a:lnTo>
                  <a:lnTo>
                    <a:pt x="11215" y="21666"/>
                  </a:lnTo>
                  <a:lnTo>
                    <a:pt x="11498" y="21666"/>
                  </a:lnTo>
                  <a:lnTo>
                    <a:pt x="11762" y="21666"/>
                  </a:lnTo>
                  <a:lnTo>
                    <a:pt x="12253" y="21644"/>
                  </a:lnTo>
                  <a:lnTo>
                    <a:pt x="12763" y="21577"/>
                  </a:lnTo>
                  <a:lnTo>
                    <a:pt x="13197" y="21467"/>
                  </a:lnTo>
                  <a:lnTo>
                    <a:pt x="13556" y="21346"/>
                  </a:lnTo>
                  <a:lnTo>
                    <a:pt x="13896" y="21192"/>
                  </a:lnTo>
                  <a:lnTo>
                    <a:pt x="14179" y="21026"/>
                  </a:lnTo>
                  <a:lnTo>
                    <a:pt x="14444" y="20839"/>
                  </a:lnTo>
                  <a:lnTo>
                    <a:pt x="14576" y="20641"/>
                  </a:lnTo>
                  <a:lnTo>
                    <a:pt x="14727" y="20431"/>
                  </a:lnTo>
                  <a:lnTo>
                    <a:pt x="14765" y="20200"/>
                  </a:lnTo>
                  <a:lnTo>
                    <a:pt x="14802" y="19991"/>
                  </a:lnTo>
                  <a:lnTo>
                    <a:pt x="14727" y="19759"/>
                  </a:lnTo>
                  <a:lnTo>
                    <a:pt x="14613" y="19550"/>
                  </a:lnTo>
                  <a:lnTo>
                    <a:pt x="14444" y="19307"/>
                  </a:lnTo>
                  <a:lnTo>
                    <a:pt x="14217" y="19098"/>
                  </a:lnTo>
                  <a:lnTo>
                    <a:pt x="13934" y="18911"/>
                  </a:lnTo>
                  <a:lnTo>
                    <a:pt x="13669" y="18745"/>
                  </a:lnTo>
                  <a:lnTo>
                    <a:pt x="13462" y="18547"/>
                  </a:lnTo>
                  <a:lnTo>
                    <a:pt x="13311" y="18337"/>
                  </a:lnTo>
                  <a:lnTo>
                    <a:pt x="13197" y="18150"/>
                  </a:lnTo>
                  <a:lnTo>
                    <a:pt x="13122" y="17941"/>
                  </a:lnTo>
                  <a:lnTo>
                    <a:pt x="13122" y="17720"/>
                  </a:lnTo>
                  <a:lnTo>
                    <a:pt x="13122" y="17533"/>
                  </a:lnTo>
                  <a:lnTo>
                    <a:pt x="13197" y="17346"/>
                  </a:lnTo>
                  <a:lnTo>
                    <a:pt x="13273" y="17158"/>
                  </a:lnTo>
                  <a:lnTo>
                    <a:pt x="13386" y="16982"/>
                  </a:lnTo>
                  <a:lnTo>
                    <a:pt x="13537" y="16839"/>
                  </a:lnTo>
                  <a:lnTo>
                    <a:pt x="13707" y="16706"/>
                  </a:lnTo>
                  <a:lnTo>
                    <a:pt x="13896" y="16607"/>
                  </a:lnTo>
                  <a:lnTo>
                    <a:pt x="14104" y="16519"/>
                  </a:lnTo>
                  <a:lnTo>
                    <a:pt x="14330" y="16453"/>
                  </a:lnTo>
                  <a:lnTo>
                    <a:pt x="14538" y="16431"/>
                  </a:lnTo>
                  <a:lnTo>
                    <a:pt x="14897" y="16453"/>
                  </a:lnTo>
                  <a:lnTo>
                    <a:pt x="15406" y="16497"/>
                  </a:lnTo>
                  <a:lnTo>
                    <a:pt x="16105" y="16541"/>
                  </a:lnTo>
                  <a:lnTo>
                    <a:pt x="16898" y="16607"/>
                  </a:lnTo>
                  <a:lnTo>
                    <a:pt x="17804" y="16651"/>
                  </a:lnTo>
                  <a:lnTo>
                    <a:pt x="18786" y="16684"/>
                  </a:lnTo>
                  <a:lnTo>
                    <a:pt x="19844" y="16728"/>
                  </a:lnTo>
                  <a:lnTo>
                    <a:pt x="20920" y="16751"/>
                  </a:lnTo>
                  <a:lnTo>
                    <a:pt x="21109" y="16497"/>
                  </a:lnTo>
                  <a:lnTo>
                    <a:pt x="21241" y="16222"/>
                  </a:lnTo>
                  <a:lnTo>
                    <a:pt x="21392" y="15946"/>
                  </a:lnTo>
                  <a:lnTo>
                    <a:pt x="21467" y="15648"/>
                  </a:lnTo>
                  <a:lnTo>
                    <a:pt x="21543" y="15351"/>
                  </a:lnTo>
                  <a:lnTo>
                    <a:pt x="21618" y="15042"/>
                  </a:lnTo>
                  <a:lnTo>
                    <a:pt x="21618" y="14745"/>
                  </a:lnTo>
                  <a:lnTo>
                    <a:pt x="21618" y="14447"/>
                  </a:lnTo>
                  <a:lnTo>
                    <a:pt x="21618" y="14150"/>
                  </a:lnTo>
                  <a:lnTo>
                    <a:pt x="21581" y="13852"/>
                  </a:lnTo>
                  <a:lnTo>
                    <a:pt x="21505" y="13577"/>
                  </a:lnTo>
                  <a:lnTo>
                    <a:pt x="21430" y="13301"/>
                  </a:lnTo>
                  <a:lnTo>
                    <a:pt x="21354" y="13048"/>
                  </a:lnTo>
                  <a:lnTo>
                    <a:pt x="21241" y="12816"/>
                  </a:lnTo>
                  <a:lnTo>
                    <a:pt x="21146" y="12607"/>
                  </a:lnTo>
                  <a:lnTo>
                    <a:pt x="21033" y="12431"/>
                  </a:lnTo>
                  <a:lnTo>
                    <a:pt x="20920" y="12265"/>
                  </a:lnTo>
                  <a:lnTo>
                    <a:pt x="20769" y="12144"/>
                  </a:lnTo>
                  <a:lnTo>
                    <a:pt x="20637" y="12034"/>
                  </a:lnTo>
                  <a:lnTo>
                    <a:pt x="20486" y="11946"/>
                  </a:lnTo>
                  <a:lnTo>
                    <a:pt x="20297" y="11891"/>
                  </a:lnTo>
                  <a:lnTo>
                    <a:pt x="20165" y="11846"/>
                  </a:lnTo>
                  <a:lnTo>
                    <a:pt x="19976" y="11824"/>
                  </a:lnTo>
                  <a:lnTo>
                    <a:pt x="19806" y="11802"/>
                  </a:lnTo>
                  <a:lnTo>
                    <a:pt x="19390" y="11824"/>
                  </a:lnTo>
                  <a:lnTo>
                    <a:pt x="18956" y="11891"/>
                  </a:lnTo>
                  <a:lnTo>
                    <a:pt x="18503" y="11968"/>
                  </a:lnTo>
                  <a:lnTo>
                    <a:pt x="17993" y="12078"/>
                  </a:lnTo>
                  <a:lnTo>
                    <a:pt x="17653" y="12144"/>
                  </a:lnTo>
                  <a:lnTo>
                    <a:pt x="17332" y="12199"/>
                  </a:lnTo>
                  <a:lnTo>
                    <a:pt x="17049" y="12221"/>
                  </a:lnTo>
                  <a:lnTo>
                    <a:pt x="16747" y="12243"/>
                  </a:lnTo>
                  <a:lnTo>
                    <a:pt x="16464" y="12243"/>
                  </a:lnTo>
                  <a:lnTo>
                    <a:pt x="16218" y="12243"/>
                  </a:lnTo>
                  <a:lnTo>
                    <a:pt x="15992" y="12221"/>
                  </a:lnTo>
                  <a:lnTo>
                    <a:pt x="15746" y="12199"/>
                  </a:lnTo>
                  <a:lnTo>
                    <a:pt x="15520" y="12155"/>
                  </a:lnTo>
                  <a:lnTo>
                    <a:pt x="15350" y="12122"/>
                  </a:lnTo>
                  <a:lnTo>
                    <a:pt x="15161" y="12056"/>
                  </a:lnTo>
                  <a:lnTo>
                    <a:pt x="14972" y="11990"/>
                  </a:lnTo>
                  <a:lnTo>
                    <a:pt x="14689" y="11846"/>
                  </a:lnTo>
                  <a:lnTo>
                    <a:pt x="14444" y="11670"/>
                  </a:lnTo>
                  <a:lnTo>
                    <a:pt x="14255" y="11483"/>
                  </a:lnTo>
                  <a:lnTo>
                    <a:pt x="14104" y="11295"/>
                  </a:lnTo>
                  <a:lnTo>
                    <a:pt x="14028" y="11086"/>
                  </a:lnTo>
                  <a:lnTo>
                    <a:pt x="13972" y="10888"/>
                  </a:lnTo>
                  <a:lnTo>
                    <a:pt x="13972" y="10700"/>
                  </a:lnTo>
                  <a:lnTo>
                    <a:pt x="14009" y="10513"/>
                  </a:lnTo>
                  <a:lnTo>
                    <a:pt x="14066" y="10359"/>
                  </a:lnTo>
                  <a:lnTo>
                    <a:pt x="14179" y="10215"/>
                  </a:lnTo>
                  <a:lnTo>
                    <a:pt x="14406" y="10006"/>
                  </a:lnTo>
                  <a:lnTo>
                    <a:pt x="14651" y="9830"/>
                  </a:lnTo>
                  <a:lnTo>
                    <a:pt x="14878" y="9686"/>
                  </a:lnTo>
                  <a:lnTo>
                    <a:pt x="15123" y="9554"/>
                  </a:lnTo>
                  <a:lnTo>
                    <a:pt x="15350" y="9477"/>
                  </a:lnTo>
                  <a:lnTo>
                    <a:pt x="15558" y="9411"/>
                  </a:lnTo>
                  <a:lnTo>
                    <a:pt x="15803" y="9345"/>
                  </a:lnTo>
                  <a:lnTo>
                    <a:pt x="16030" y="9323"/>
                  </a:lnTo>
                  <a:lnTo>
                    <a:pt x="16256" y="9301"/>
                  </a:lnTo>
                  <a:lnTo>
                    <a:pt x="16464" y="9323"/>
                  </a:lnTo>
                  <a:lnTo>
                    <a:pt x="16690" y="9345"/>
                  </a:lnTo>
                  <a:lnTo>
                    <a:pt x="16898" y="9367"/>
                  </a:lnTo>
                  <a:lnTo>
                    <a:pt x="17332" y="9477"/>
                  </a:lnTo>
                  <a:lnTo>
                    <a:pt x="17767" y="9598"/>
                  </a:lnTo>
                  <a:lnTo>
                    <a:pt x="18163" y="9731"/>
                  </a:lnTo>
                  <a:lnTo>
                    <a:pt x="18597" y="9874"/>
                  </a:lnTo>
                  <a:lnTo>
                    <a:pt x="18994" y="10006"/>
                  </a:lnTo>
                  <a:lnTo>
                    <a:pt x="19428" y="10083"/>
                  </a:lnTo>
                  <a:lnTo>
                    <a:pt x="19617" y="10127"/>
                  </a:lnTo>
                  <a:lnTo>
                    <a:pt x="19844" y="10149"/>
                  </a:lnTo>
                  <a:lnTo>
                    <a:pt x="20013" y="10149"/>
                  </a:lnTo>
                  <a:lnTo>
                    <a:pt x="20240" y="10127"/>
                  </a:lnTo>
                  <a:lnTo>
                    <a:pt x="20410" y="10105"/>
                  </a:lnTo>
                  <a:lnTo>
                    <a:pt x="20637" y="10061"/>
                  </a:lnTo>
                  <a:lnTo>
                    <a:pt x="20844" y="9984"/>
                  </a:lnTo>
                  <a:lnTo>
                    <a:pt x="21033" y="9896"/>
                  </a:lnTo>
                  <a:lnTo>
                    <a:pt x="21146" y="9830"/>
                  </a:lnTo>
                  <a:lnTo>
                    <a:pt x="21203" y="9753"/>
                  </a:lnTo>
                  <a:lnTo>
                    <a:pt x="21279" y="9642"/>
                  </a:lnTo>
                  <a:lnTo>
                    <a:pt x="21354" y="9521"/>
                  </a:lnTo>
                  <a:lnTo>
                    <a:pt x="21430" y="9246"/>
                  </a:lnTo>
                  <a:lnTo>
                    <a:pt x="21430" y="8904"/>
                  </a:lnTo>
                  <a:lnTo>
                    <a:pt x="21430" y="8540"/>
                  </a:lnTo>
                  <a:lnTo>
                    <a:pt x="21392" y="8144"/>
                  </a:lnTo>
                  <a:lnTo>
                    <a:pt x="21354" y="7714"/>
                  </a:lnTo>
                  <a:lnTo>
                    <a:pt x="21279" y="7295"/>
                  </a:lnTo>
                  <a:lnTo>
                    <a:pt x="21146" y="6446"/>
                  </a:lnTo>
                  <a:lnTo>
                    <a:pt x="20995" y="5686"/>
                  </a:lnTo>
                  <a:lnTo>
                    <a:pt x="20958" y="5366"/>
                  </a:lnTo>
                  <a:lnTo>
                    <a:pt x="20958" y="5091"/>
                  </a:lnTo>
                  <a:lnTo>
                    <a:pt x="20958" y="4860"/>
                  </a:lnTo>
                  <a:lnTo>
                    <a:pt x="21033" y="4716"/>
                  </a:lnTo>
                  <a:lnTo>
                    <a:pt x="20637" y="4860"/>
                  </a:lnTo>
                  <a:lnTo>
                    <a:pt x="20127" y="4992"/>
                  </a:lnTo>
                  <a:lnTo>
                    <a:pt x="19617" y="5069"/>
                  </a:lnTo>
                  <a:lnTo>
                    <a:pt x="19032" y="5157"/>
                  </a:lnTo>
                  <a:lnTo>
                    <a:pt x="18465" y="5201"/>
                  </a:lnTo>
                  <a:lnTo>
                    <a:pt x="17842" y="5245"/>
                  </a:lnTo>
                  <a:lnTo>
                    <a:pt x="17219" y="5267"/>
                  </a:lnTo>
                  <a:lnTo>
                    <a:pt x="16615" y="5267"/>
                  </a:lnTo>
                  <a:lnTo>
                    <a:pt x="15992" y="5245"/>
                  </a:lnTo>
                  <a:lnTo>
                    <a:pt x="15369" y="5201"/>
                  </a:lnTo>
                  <a:lnTo>
                    <a:pt x="14840" y="5157"/>
                  </a:lnTo>
                  <a:lnTo>
                    <a:pt x="14293" y="5091"/>
                  </a:lnTo>
                  <a:lnTo>
                    <a:pt x="13783" y="5014"/>
                  </a:lnTo>
                  <a:lnTo>
                    <a:pt x="13386" y="4926"/>
                  </a:lnTo>
                  <a:lnTo>
                    <a:pt x="13027" y="4815"/>
                  </a:lnTo>
                  <a:lnTo>
                    <a:pt x="12725" y="4716"/>
                  </a:lnTo>
                  <a:lnTo>
                    <a:pt x="12480" y="4606"/>
                  </a:lnTo>
                  <a:lnTo>
                    <a:pt x="12291" y="4496"/>
                  </a:lnTo>
                  <a:lnTo>
                    <a:pt x="12197" y="4397"/>
                  </a:lnTo>
                  <a:lnTo>
                    <a:pt x="12083" y="4286"/>
                  </a:lnTo>
                  <a:lnTo>
                    <a:pt x="12046" y="4187"/>
                  </a:lnTo>
                  <a:lnTo>
                    <a:pt x="12008" y="4077"/>
                  </a:lnTo>
                  <a:lnTo>
                    <a:pt x="12046" y="3967"/>
                  </a:lnTo>
                  <a:lnTo>
                    <a:pt x="12121" y="3868"/>
                  </a:lnTo>
                  <a:lnTo>
                    <a:pt x="12197" y="3735"/>
                  </a:lnTo>
                  <a:lnTo>
                    <a:pt x="12291" y="3614"/>
                  </a:lnTo>
                  <a:lnTo>
                    <a:pt x="12442" y="3482"/>
                  </a:lnTo>
                  <a:lnTo>
                    <a:pt x="12631" y="3361"/>
                  </a:lnTo>
                  <a:lnTo>
                    <a:pt x="13065" y="3085"/>
                  </a:lnTo>
                  <a:lnTo>
                    <a:pt x="13537" y="2766"/>
                  </a:lnTo>
                  <a:lnTo>
                    <a:pt x="13783" y="2578"/>
                  </a:lnTo>
                  <a:lnTo>
                    <a:pt x="13934" y="2380"/>
                  </a:lnTo>
                  <a:lnTo>
                    <a:pt x="14028" y="2171"/>
                  </a:lnTo>
                  <a:lnTo>
                    <a:pt x="14104" y="1961"/>
                  </a:lnTo>
                  <a:lnTo>
                    <a:pt x="14104" y="1730"/>
                  </a:lnTo>
                  <a:lnTo>
                    <a:pt x="14066" y="1498"/>
                  </a:lnTo>
                  <a:lnTo>
                    <a:pt x="13972" y="1267"/>
                  </a:lnTo>
                  <a:lnTo>
                    <a:pt x="13820" y="1057"/>
                  </a:lnTo>
                  <a:lnTo>
                    <a:pt x="13594" y="837"/>
                  </a:lnTo>
                  <a:lnTo>
                    <a:pt x="13386" y="628"/>
                  </a:lnTo>
                  <a:lnTo>
                    <a:pt x="13103" y="462"/>
                  </a:lnTo>
                  <a:lnTo>
                    <a:pt x="12763" y="308"/>
                  </a:lnTo>
                  <a:lnTo>
                    <a:pt x="12404" y="187"/>
                  </a:lnTo>
                  <a:lnTo>
                    <a:pt x="12008" y="77"/>
                  </a:lnTo>
                  <a:lnTo>
                    <a:pt x="11574" y="33"/>
                  </a:lnTo>
                  <a:lnTo>
                    <a:pt x="11102" y="11"/>
                  </a:lnTo>
                  <a:lnTo>
                    <a:pt x="10667" y="11"/>
                  </a:lnTo>
                  <a:lnTo>
                    <a:pt x="10233" y="77"/>
                  </a:lnTo>
                  <a:lnTo>
                    <a:pt x="9837" y="187"/>
                  </a:lnTo>
                  <a:lnTo>
                    <a:pt x="9440" y="286"/>
                  </a:lnTo>
                  <a:lnTo>
                    <a:pt x="9062" y="462"/>
                  </a:lnTo>
                  <a:lnTo>
                    <a:pt x="8741" y="628"/>
                  </a:lnTo>
                  <a:lnTo>
                    <a:pt x="8458" y="815"/>
                  </a:lnTo>
                  <a:lnTo>
                    <a:pt x="8232" y="1035"/>
                  </a:lnTo>
                  <a:lnTo>
                    <a:pt x="8062" y="1245"/>
                  </a:lnTo>
                  <a:lnTo>
                    <a:pt x="7911" y="1476"/>
                  </a:lnTo>
                  <a:lnTo>
                    <a:pt x="7835" y="1708"/>
                  </a:lnTo>
                  <a:lnTo>
                    <a:pt x="7797" y="1961"/>
                  </a:lnTo>
                  <a:lnTo>
                    <a:pt x="7835" y="2193"/>
                  </a:lnTo>
                  <a:lnTo>
                    <a:pt x="7948" y="2402"/>
                  </a:lnTo>
                  <a:lnTo>
                    <a:pt x="8062" y="2534"/>
                  </a:lnTo>
                  <a:lnTo>
                    <a:pt x="8175" y="2644"/>
                  </a:lnTo>
                  <a:lnTo>
                    <a:pt x="8269" y="2744"/>
                  </a:lnTo>
                  <a:lnTo>
                    <a:pt x="8420" y="2832"/>
                  </a:lnTo>
                  <a:lnTo>
                    <a:pt x="8704" y="3019"/>
                  </a:lnTo>
                  <a:lnTo>
                    <a:pt x="8968" y="3206"/>
                  </a:lnTo>
                  <a:lnTo>
                    <a:pt x="9138" y="3405"/>
                  </a:lnTo>
                  <a:lnTo>
                    <a:pt x="9327" y="3570"/>
                  </a:lnTo>
                  <a:lnTo>
                    <a:pt x="9440" y="3735"/>
                  </a:lnTo>
                  <a:lnTo>
                    <a:pt x="9516" y="3890"/>
                  </a:lnTo>
                  <a:lnTo>
                    <a:pt x="9534" y="4033"/>
                  </a:lnTo>
                  <a:lnTo>
                    <a:pt x="9534" y="4165"/>
                  </a:lnTo>
                  <a:lnTo>
                    <a:pt x="9516" y="4286"/>
                  </a:lnTo>
                  <a:lnTo>
                    <a:pt x="9440" y="4397"/>
                  </a:lnTo>
                  <a:lnTo>
                    <a:pt x="9327" y="4496"/>
                  </a:lnTo>
                  <a:lnTo>
                    <a:pt x="9176" y="4562"/>
                  </a:lnTo>
                  <a:lnTo>
                    <a:pt x="9006" y="4628"/>
                  </a:lnTo>
                  <a:lnTo>
                    <a:pt x="8779" y="4694"/>
                  </a:lnTo>
                  <a:lnTo>
                    <a:pt x="8534" y="4716"/>
                  </a:lnTo>
                  <a:lnTo>
                    <a:pt x="8232" y="4716"/>
                  </a:lnTo>
                  <a:lnTo>
                    <a:pt x="7118" y="4738"/>
                  </a:lnTo>
                  <a:lnTo>
                    <a:pt x="5947" y="4771"/>
                  </a:lnTo>
                  <a:lnTo>
                    <a:pt x="4795" y="4815"/>
                  </a:lnTo>
                  <a:lnTo>
                    <a:pt x="3681" y="4860"/>
                  </a:lnTo>
                  <a:lnTo>
                    <a:pt x="2662" y="4882"/>
                  </a:lnTo>
                  <a:lnTo>
                    <a:pt x="1755" y="4882"/>
                  </a:lnTo>
                  <a:lnTo>
                    <a:pt x="1359" y="4860"/>
                  </a:lnTo>
                  <a:lnTo>
                    <a:pt x="981" y="4837"/>
                  </a:lnTo>
                  <a:lnTo>
                    <a:pt x="698" y="4771"/>
                  </a:lnTo>
                  <a:lnTo>
                    <a:pt x="453" y="4716"/>
                  </a:lnTo>
                  <a:lnTo>
                    <a:pt x="453" y="5322"/>
                  </a:lnTo>
                  <a:lnTo>
                    <a:pt x="453" y="6083"/>
                  </a:lnTo>
                  <a:lnTo>
                    <a:pt x="453" y="6909"/>
                  </a:lnTo>
                  <a:lnTo>
                    <a:pt x="453" y="7780"/>
                  </a:lnTo>
                  <a:lnTo>
                    <a:pt x="453" y="8606"/>
                  </a:lnTo>
                  <a:lnTo>
                    <a:pt x="453" y="9345"/>
                  </a:lnTo>
                  <a:lnTo>
                    <a:pt x="453" y="9918"/>
                  </a:lnTo>
                  <a:lnTo>
                    <a:pt x="453" y="10282"/>
                  </a:lnTo>
                  <a:lnTo>
                    <a:pt x="490" y="10381"/>
                  </a:lnTo>
                  <a:lnTo>
                    <a:pt x="547" y="10491"/>
                  </a:lnTo>
                  <a:lnTo>
                    <a:pt x="660" y="10590"/>
                  </a:lnTo>
                  <a:lnTo>
                    <a:pt x="811" y="10700"/>
                  </a:lnTo>
                  <a:lnTo>
                    <a:pt x="981" y="10811"/>
                  </a:lnTo>
                  <a:lnTo>
                    <a:pt x="1208" y="10888"/>
                  </a:lnTo>
                  <a:lnTo>
                    <a:pt x="1453" y="10954"/>
                  </a:lnTo>
                  <a:lnTo>
                    <a:pt x="1718" y="11020"/>
                  </a:lnTo>
                  <a:lnTo>
                    <a:pt x="1963" y="11064"/>
                  </a:lnTo>
                  <a:lnTo>
                    <a:pt x="2265" y="11086"/>
                  </a:lnTo>
                  <a:lnTo>
                    <a:pt x="2548" y="11064"/>
                  </a:lnTo>
                  <a:lnTo>
                    <a:pt x="2794" y="11042"/>
                  </a:lnTo>
                  <a:lnTo>
                    <a:pt x="3096" y="10976"/>
                  </a:lnTo>
                  <a:lnTo>
                    <a:pt x="3341" y="10888"/>
                  </a:lnTo>
                  <a:lnTo>
                    <a:pt x="3606" y="10766"/>
                  </a:lnTo>
                  <a:lnTo>
                    <a:pt x="3813" y="10590"/>
                  </a:lnTo>
                  <a:close/>
                </a:path>
              </a:pathLst>
            </a:custGeom>
            <a:solidFill>
              <a:srgbClr val="D8EBB3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Puzzle1"/>
            <p:cNvSpPr>
              <a:spLocks noEditPoints="1" noChangeArrowheads="1"/>
            </p:cNvSpPr>
            <p:nvPr/>
          </p:nvSpPr>
          <p:spPr bwMode="auto">
            <a:xfrm>
              <a:off x="1824" y="1091"/>
              <a:ext cx="1800" cy="105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6084 w 21600"/>
                <a:gd name="T25" fmla="*/ 2569 h 21600"/>
                <a:gd name="T26" fmla="*/ 16128 w 21600"/>
                <a:gd name="T27" fmla="*/ 19545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9360" y="20836"/>
                  </a:moveTo>
                  <a:lnTo>
                    <a:pt x="9528" y="20836"/>
                  </a:lnTo>
                  <a:lnTo>
                    <a:pt x="9686" y="20762"/>
                  </a:lnTo>
                  <a:lnTo>
                    <a:pt x="9810" y="20687"/>
                  </a:lnTo>
                  <a:lnTo>
                    <a:pt x="9922" y="20575"/>
                  </a:lnTo>
                  <a:lnTo>
                    <a:pt x="10012" y="20426"/>
                  </a:lnTo>
                  <a:lnTo>
                    <a:pt x="10068" y="20296"/>
                  </a:lnTo>
                  <a:lnTo>
                    <a:pt x="10113" y="20110"/>
                  </a:lnTo>
                  <a:lnTo>
                    <a:pt x="10136" y="19905"/>
                  </a:lnTo>
                  <a:lnTo>
                    <a:pt x="10136" y="19682"/>
                  </a:lnTo>
                  <a:lnTo>
                    <a:pt x="10113" y="19440"/>
                  </a:lnTo>
                  <a:lnTo>
                    <a:pt x="10068" y="19142"/>
                  </a:lnTo>
                  <a:lnTo>
                    <a:pt x="10012" y="18900"/>
                  </a:lnTo>
                  <a:lnTo>
                    <a:pt x="9900" y="18620"/>
                  </a:lnTo>
                  <a:lnTo>
                    <a:pt x="9787" y="18285"/>
                  </a:lnTo>
                  <a:lnTo>
                    <a:pt x="9641" y="17968"/>
                  </a:lnTo>
                  <a:lnTo>
                    <a:pt x="9472" y="17652"/>
                  </a:lnTo>
                  <a:lnTo>
                    <a:pt x="9382" y="17466"/>
                  </a:lnTo>
                  <a:lnTo>
                    <a:pt x="9315" y="17298"/>
                  </a:lnTo>
                  <a:lnTo>
                    <a:pt x="9258" y="17112"/>
                  </a:lnTo>
                  <a:lnTo>
                    <a:pt x="9191" y="16926"/>
                  </a:lnTo>
                  <a:lnTo>
                    <a:pt x="9123" y="16535"/>
                  </a:lnTo>
                  <a:lnTo>
                    <a:pt x="9101" y="16144"/>
                  </a:lnTo>
                  <a:lnTo>
                    <a:pt x="9101" y="15753"/>
                  </a:lnTo>
                  <a:lnTo>
                    <a:pt x="9168" y="15362"/>
                  </a:lnTo>
                  <a:lnTo>
                    <a:pt x="9236" y="14971"/>
                  </a:lnTo>
                  <a:lnTo>
                    <a:pt x="9360" y="14580"/>
                  </a:lnTo>
                  <a:lnTo>
                    <a:pt x="9495" y="14244"/>
                  </a:lnTo>
                  <a:lnTo>
                    <a:pt x="9663" y="13891"/>
                  </a:lnTo>
                  <a:lnTo>
                    <a:pt x="9855" y="13611"/>
                  </a:lnTo>
                  <a:lnTo>
                    <a:pt x="10068" y="13351"/>
                  </a:lnTo>
                  <a:lnTo>
                    <a:pt x="10293" y="13146"/>
                  </a:lnTo>
                  <a:lnTo>
                    <a:pt x="10552" y="12997"/>
                  </a:lnTo>
                  <a:lnTo>
                    <a:pt x="10811" y="12885"/>
                  </a:lnTo>
                  <a:lnTo>
                    <a:pt x="11069" y="12866"/>
                  </a:lnTo>
                  <a:lnTo>
                    <a:pt x="11351" y="12885"/>
                  </a:lnTo>
                  <a:lnTo>
                    <a:pt x="11610" y="12997"/>
                  </a:lnTo>
                  <a:lnTo>
                    <a:pt x="11846" y="13183"/>
                  </a:lnTo>
                  <a:lnTo>
                    <a:pt x="12060" y="13388"/>
                  </a:lnTo>
                  <a:lnTo>
                    <a:pt x="12251" y="13648"/>
                  </a:lnTo>
                  <a:lnTo>
                    <a:pt x="12419" y="13928"/>
                  </a:lnTo>
                  <a:lnTo>
                    <a:pt x="12555" y="14244"/>
                  </a:lnTo>
                  <a:lnTo>
                    <a:pt x="12690" y="14617"/>
                  </a:lnTo>
                  <a:lnTo>
                    <a:pt x="12768" y="15008"/>
                  </a:lnTo>
                  <a:lnTo>
                    <a:pt x="12836" y="15399"/>
                  </a:lnTo>
                  <a:lnTo>
                    <a:pt x="12858" y="15753"/>
                  </a:lnTo>
                  <a:lnTo>
                    <a:pt x="12858" y="16144"/>
                  </a:lnTo>
                  <a:lnTo>
                    <a:pt x="12813" y="16535"/>
                  </a:lnTo>
                  <a:lnTo>
                    <a:pt x="12746" y="16888"/>
                  </a:lnTo>
                  <a:lnTo>
                    <a:pt x="12667" y="17224"/>
                  </a:lnTo>
                  <a:lnTo>
                    <a:pt x="12510" y="17503"/>
                  </a:lnTo>
                  <a:lnTo>
                    <a:pt x="12228" y="18043"/>
                  </a:lnTo>
                  <a:lnTo>
                    <a:pt x="11970" y="18546"/>
                  </a:lnTo>
                  <a:lnTo>
                    <a:pt x="11868" y="18751"/>
                  </a:lnTo>
                  <a:lnTo>
                    <a:pt x="11778" y="18974"/>
                  </a:lnTo>
                  <a:lnTo>
                    <a:pt x="11711" y="19179"/>
                  </a:lnTo>
                  <a:lnTo>
                    <a:pt x="11666" y="19365"/>
                  </a:lnTo>
                  <a:lnTo>
                    <a:pt x="11632" y="19570"/>
                  </a:lnTo>
                  <a:lnTo>
                    <a:pt x="11632" y="19756"/>
                  </a:lnTo>
                  <a:lnTo>
                    <a:pt x="11632" y="19942"/>
                  </a:lnTo>
                  <a:lnTo>
                    <a:pt x="11643" y="20110"/>
                  </a:lnTo>
                  <a:lnTo>
                    <a:pt x="11711" y="20296"/>
                  </a:lnTo>
                  <a:lnTo>
                    <a:pt x="11801" y="20464"/>
                  </a:lnTo>
                  <a:lnTo>
                    <a:pt x="11891" y="20650"/>
                  </a:lnTo>
                  <a:lnTo>
                    <a:pt x="12037" y="20836"/>
                  </a:lnTo>
                  <a:lnTo>
                    <a:pt x="12206" y="21004"/>
                  </a:lnTo>
                  <a:lnTo>
                    <a:pt x="12419" y="21190"/>
                  </a:lnTo>
                  <a:lnTo>
                    <a:pt x="12667" y="21320"/>
                  </a:lnTo>
                  <a:lnTo>
                    <a:pt x="12960" y="21432"/>
                  </a:lnTo>
                  <a:lnTo>
                    <a:pt x="13286" y="21544"/>
                  </a:lnTo>
                  <a:lnTo>
                    <a:pt x="13612" y="21655"/>
                  </a:lnTo>
                  <a:lnTo>
                    <a:pt x="13983" y="21693"/>
                  </a:lnTo>
                  <a:lnTo>
                    <a:pt x="14343" y="21730"/>
                  </a:lnTo>
                  <a:lnTo>
                    <a:pt x="14715" y="21730"/>
                  </a:lnTo>
                  <a:lnTo>
                    <a:pt x="15075" y="21730"/>
                  </a:lnTo>
                  <a:lnTo>
                    <a:pt x="15446" y="21655"/>
                  </a:lnTo>
                  <a:lnTo>
                    <a:pt x="15794" y="21581"/>
                  </a:lnTo>
                  <a:lnTo>
                    <a:pt x="16132" y="21432"/>
                  </a:lnTo>
                  <a:lnTo>
                    <a:pt x="16458" y="21302"/>
                  </a:lnTo>
                  <a:lnTo>
                    <a:pt x="16740" y="21078"/>
                  </a:lnTo>
                  <a:lnTo>
                    <a:pt x="16976" y="20836"/>
                  </a:lnTo>
                  <a:lnTo>
                    <a:pt x="17043" y="20650"/>
                  </a:lnTo>
                  <a:lnTo>
                    <a:pt x="17088" y="20426"/>
                  </a:lnTo>
                  <a:lnTo>
                    <a:pt x="17133" y="20222"/>
                  </a:lnTo>
                  <a:lnTo>
                    <a:pt x="17156" y="19980"/>
                  </a:lnTo>
                  <a:lnTo>
                    <a:pt x="17167" y="19477"/>
                  </a:lnTo>
                  <a:lnTo>
                    <a:pt x="17167" y="18974"/>
                  </a:lnTo>
                  <a:lnTo>
                    <a:pt x="17156" y="18397"/>
                  </a:lnTo>
                  <a:lnTo>
                    <a:pt x="17111" y="17820"/>
                  </a:lnTo>
                  <a:lnTo>
                    <a:pt x="17066" y="17261"/>
                  </a:lnTo>
                  <a:lnTo>
                    <a:pt x="16998" y="16646"/>
                  </a:lnTo>
                  <a:lnTo>
                    <a:pt x="16852" y="15511"/>
                  </a:lnTo>
                  <a:lnTo>
                    <a:pt x="16740" y="14393"/>
                  </a:lnTo>
                  <a:lnTo>
                    <a:pt x="16717" y="13928"/>
                  </a:lnTo>
                  <a:lnTo>
                    <a:pt x="16695" y="13462"/>
                  </a:lnTo>
                  <a:lnTo>
                    <a:pt x="16717" y="13071"/>
                  </a:lnTo>
                  <a:lnTo>
                    <a:pt x="16785" y="12755"/>
                  </a:lnTo>
                  <a:lnTo>
                    <a:pt x="16852" y="12419"/>
                  </a:lnTo>
                  <a:lnTo>
                    <a:pt x="16953" y="12140"/>
                  </a:lnTo>
                  <a:lnTo>
                    <a:pt x="17088" y="11898"/>
                  </a:lnTo>
                  <a:lnTo>
                    <a:pt x="17212" y="11675"/>
                  </a:lnTo>
                  <a:lnTo>
                    <a:pt x="17370" y="11470"/>
                  </a:lnTo>
                  <a:lnTo>
                    <a:pt x="17516" y="11284"/>
                  </a:lnTo>
                  <a:lnTo>
                    <a:pt x="17696" y="11135"/>
                  </a:lnTo>
                  <a:lnTo>
                    <a:pt x="17865" y="11042"/>
                  </a:lnTo>
                  <a:lnTo>
                    <a:pt x="18033" y="10930"/>
                  </a:lnTo>
                  <a:lnTo>
                    <a:pt x="18213" y="10893"/>
                  </a:lnTo>
                  <a:lnTo>
                    <a:pt x="18382" y="10893"/>
                  </a:lnTo>
                  <a:lnTo>
                    <a:pt x="18551" y="10967"/>
                  </a:lnTo>
                  <a:lnTo>
                    <a:pt x="18708" y="11042"/>
                  </a:lnTo>
                  <a:lnTo>
                    <a:pt x="18855" y="11172"/>
                  </a:lnTo>
                  <a:lnTo>
                    <a:pt x="19012" y="11358"/>
                  </a:lnTo>
                  <a:lnTo>
                    <a:pt x="19136" y="11600"/>
                  </a:lnTo>
                  <a:lnTo>
                    <a:pt x="19271" y="11861"/>
                  </a:lnTo>
                  <a:lnTo>
                    <a:pt x="19440" y="12028"/>
                  </a:lnTo>
                  <a:lnTo>
                    <a:pt x="19608" y="12177"/>
                  </a:lnTo>
                  <a:lnTo>
                    <a:pt x="19822" y="12289"/>
                  </a:lnTo>
                  <a:lnTo>
                    <a:pt x="20025" y="12289"/>
                  </a:lnTo>
                  <a:lnTo>
                    <a:pt x="20238" y="12289"/>
                  </a:lnTo>
                  <a:lnTo>
                    <a:pt x="20452" y="12215"/>
                  </a:lnTo>
                  <a:lnTo>
                    <a:pt x="20643" y="12103"/>
                  </a:lnTo>
                  <a:lnTo>
                    <a:pt x="20846" y="11973"/>
                  </a:lnTo>
                  <a:lnTo>
                    <a:pt x="21037" y="11786"/>
                  </a:lnTo>
                  <a:lnTo>
                    <a:pt x="21206" y="11563"/>
                  </a:lnTo>
                  <a:lnTo>
                    <a:pt x="21363" y="11321"/>
                  </a:lnTo>
                  <a:lnTo>
                    <a:pt x="21465" y="11079"/>
                  </a:lnTo>
                  <a:lnTo>
                    <a:pt x="21577" y="10744"/>
                  </a:lnTo>
                  <a:lnTo>
                    <a:pt x="21622" y="10427"/>
                  </a:lnTo>
                  <a:lnTo>
                    <a:pt x="21645" y="10111"/>
                  </a:lnTo>
                  <a:lnTo>
                    <a:pt x="21622" y="9608"/>
                  </a:lnTo>
                  <a:lnTo>
                    <a:pt x="21577" y="9142"/>
                  </a:lnTo>
                  <a:lnTo>
                    <a:pt x="21465" y="8751"/>
                  </a:lnTo>
                  <a:lnTo>
                    <a:pt x="21363" y="8397"/>
                  </a:lnTo>
                  <a:lnTo>
                    <a:pt x="21206" y="8062"/>
                  </a:lnTo>
                  <a:lnTo>
                    <a:pt x="21037" y="7820"/>
                  </a:lnTo>
                  <a:lnTo>
                    <a:pt x="20846" y="7597"/>
                  </a:lnTo>
                  <a:lnTo>
                    <a:pt x="20643" y="7429"/>
                  </a:lnTo>
                  <a:lnTo>
                    <a:pt x="20452" y="7317"/>
                  </a:lnTo>
                  <a:lnTo>
                    <a:pt x="20238" y="7206"/>
                  </a:lnTo>
                  <a:lnTo>
                    <a:pt x="20025" y="7168"/>
                  </a:lnTo>
                  <a:lnTo>
                    <a:pt x="19822" y="7206"/>
                  </a:lnTo>
                  <a:lnTo>
                    <a:pt x="19608" y="7243"/>
                  </a:lnTo>
                  <a:lnTo>
                    <a:pt x="19440" y="7355"/>
                  </a:lnTo>
                  <a:lnTo>
                    <a:pt x="19271" y="7504"/>
                  </a:lnTo>
                  <a:lnTo>
                    <a:pt x="19136" y="7708"/>
                  </a:lnTo>
                  <a:lnTo>
                    <a:pt x="19012" y="7895"/>
                  </a:lnTo>
                  <a:lnTo>
                    <a:pt x="18832" y="8025"/>
                  </a:lnTo>
                  <a:lnTo>
                    <a:pt x="18663" y="8174"/>
                  </a:lnTo>
                  <a:lnTo>
                    <a:pt x="18472" y="8248"/>
                  </a:lnTo>
                  <a:lnTo>
                    <a:pt x="18270" y="8286"/>
                  </a:lnTo>
                  <a:lnTo>
                    <a:pt x="18078" y="8323"/>
                  </a:lnTo>
                  <a:lnTo>
                    <a:pt x="17887" y="8323"/>
                  </a:lnTo>
                  <a:lnTo>
                    <a:pt x="17696" y="8248"/>
                  </a:lnTo>
                  <a:lnTo>
                    <a:pt x="17493" y="8174"/>
                  </a:lnTo>
                  <a:lnTo>
                    <a:pt x="17302" y="8062"/>
                  </a:lnTo>
                  <a:lnTo>
                    <a:pt x="17133" y="7969"/>
                  </a:lnTo>
                  <a:lnTo>
                    <a:pt x="16976" y="7783"/>
                  </a:lnTo>
                  <a:lnTo>
                    <a:pt x="16852" y="7597"/>
                  </a:lnTo>
                  <a:lnTo>
                    <a:pt x="16740" y="7429"/>
                  </a:lnTo>
                  <a:lnTo>
                    <a:pt x="16672" y="7168"/>
                  </a:lnTo>
                  <a:lnTo>
                    <a:pt x="16638" y="6926"/>
                  </a:lnTo>
                  <a:lnTo>
                    <a:pt x="16616" y="6498"/>
                  </a:lnTo>
                  <a:lnTo>
                    <a:pt x="16616" y="5772"/>
                  </a:lnTo>
                  <a:lnTo>
                    <a:pt x="16650" y="4915"/>
                  </a:lnTo>
                  <a:lnTo>
                    <a:pt x="16695" y="3928"/>
                  </a:lnTo>
                  <a:lnTo>
                    <a:pt x="16762" y="2960"/>
                  </a:lnTo>
                  <a:lnTo>
                    <a:pt x="16830" y="1992"/>
                  </a:lnTo>
                  <a:lnTo>
                    <a:pt x="16908" y="1173"/>
                  </a:lnTo>
                  <a:lnTo>
                    <a:pt x="16976" y="521"/>
                  </a:lnTo>
                  <a:lnTo>
                    <a:pt x="16953" y="521"/>
                  </a:lnTo>
                  <a:lnTo>
                    <a:pt x="16931" y="521"/>
                  </a:lnTo>
                  <a:lnTo>
                    <a:pt x="16267" y="484"/>
                  </a:lnTo>
                  <a:lnTo>
                    <a:pt x="15637" y="428"/>
                  </a:lnTo>
                  <a:lnTo>
                    <a:pt x="15063" y="353"/>
                  </a:lnTo>
                  <a:lnTo>
                    <a:pt x="14523" y="279"/>
                  </a:lnTo>
                  <a:lnTo>
                    <a:pt x="14040" y="167"/>
                  </a:lnTo>
                  <a:lnTo>
                    <a:pt x="13635" y="93"/>
                  </a:lnTo>
                  <a:lnTo>
                    <a:pt x="13331" y="18"/>
                  </a:lnTo>
                  <a:lnTo>
                    <a:pt x="13117" y="18"/>
                  </a:lnTo>
                  <a:lnTo>
                    <a:pt x="12982" y="18"/>
                  </a:lnTo>
                  <a:lnTo>
                    <a:pt x="12858" y="130"/>
                  </a:lnTo>
                  <a:lnTo>
                    <a:pt x="12723" y="279"/>
                  </a:lnTo>
                  <a:lnTo>
                    <a:pt x="12622" y="446"/>
                  </a:lnTo>
                  <a:lnTo>
                    <a:pt x="12510" y="670"/>
                  </a:lnTo>
                  <a:lnTo>
                    <a:pt x="12419" y="912"/>
                  </a:lnTo>
                  <a:lnTo>
                    <a:pt x="12363" y="1210"/>
                  </a:lnTo>
                  <a:lnTo>
                    <a:pt x="12318" y="1526"/>
                  </a:lnTo>
                  <a:lnTo>
                    <a:pt x="12273" y="1843"/>
                  </a:lnTo>
                  <a:lnTo>
                    <a:pt x="12251" y="2215"/>
                  </a:lnTo>
                  <a:lnTo>
                    <a:pt x="12273" y="2532"/>
                  </a:lnTo>
                  <a:lnTo>
                    <a:pt x="12318" y="2886"/>
                  </a:lnTo>
                  <a:lnTo>
                    <a:pt x="12386" y="3240"/>
                  </a:lnTo>
                  <a:lnTo>
                    <a:pt x="12464" y="3556"/>
                  </a:lnTo>
                  <a:lnTo>
                    <a:pt x="12577" y="3891"/>
                  </a:lnTo>
                  <a:lnTo>
                    <a:pt x="12746" y="4171"/>
                  </a:lnTo>
                  <a:lnTo>
                    <a:pt x="12926" y="4487"/>
                  </a:lnTo>
                  <a:lnTo>
                    <a:pt x="13050" y="4860"/>
                  </a:lnTo>
                  <a:lnTo>
                    <a:pt x="13162" y="5251"/>
                  </a:lnTo>
                  <a:lnTo>
                    <a:pt x="13218" y="5604"/>
                  </a:lnTo>
                  <a:lnTo>
                    <a:pt x="13263" y="5995"/>
                  </a:lnTo>
                  <a:lnTo>
                    <a:pt x="13241" y="6386"/>
                  </a:lnTo>
                  <a:lnTo>
                    <a:pt x="13218" y="6740"/>
                  </a:lnTo>
                  <a:lnTo>
                    <a:pt x="13139" y="7094"/>
                  </a:lnTo>
                  <a:lnTo>
                    <a:pt x="13050" y="7429"/>
                  </a:lnTo>
                  <a:lnTo>
                    <a:pt x="12903" y="7746"/>
                  </a:lnTo>
                  <a:lnTo>
                    <a:pt x="12723" y="8025"/>
                  </a:lnTo>
                  <a:lnTo>
                    <a:pt x="12532" y="8286"/>
                  </a:lnTo>
                  <a:lnTo>
                    <a:pt x="12318" y="8491"/>
                  </a:lnTo>
                  <a:lnTo>
                    <a:pt x="12060" y="8677"/>
                  </a:lnTo>
                  <a:lnTo>
                    <a:pt x="11756" y="8788"/>
                  </a:lnTo>
                  <a:lnTo>
                    <a:pt x="11452" y="8826"/>
                  </a:lnTo>
                  <a:lnTo>
                    <a:pt x="11283" y="8826"/>
                  </a:lnTo>
                  <a:lnTo>
                    <a:pt x="11126" y="8826"/>
                  </a:lnTo>
                  <a:lnTo>
                    <a:pt x="11002" y="8788"/>
                  </a:lnTo>
                  <a:lnTo>
                    <a:pt x="10845" y="8714"/>
                  </a:lnTo>
                  <a:lnTo>
                    <a:pt x="10721" y="8640"/>
                  </a:lnTo>
                  <a:lnTo>
                    <a:pt x="10608" y="8565"/>
                  </a:lnTo>
                  <a:lnTo>
                    <a:pt x="10485" y="8453"/>
                  </a:lnTo>
                  <a:lnTo>
                    <a:pt x="10372" y="8323"/>
                  </a:lnTo>
                  <a:lnTo>
                    <a:pt x="10181" y="8062"/>
                  </a:lnTo>
                  <a:lnTo>
                    <a:pt x="10035" y="7746"/>
                  </a:lnTo>
                  <a:lnTo>
                    <a:pt x="9900" y="7392"/>
                  </a:lnTo>
                  <a:lnTo>
                    <a:pt x="9787" y="7001"/>
                  </a:lnTo>
                  <a:lnTo>
                    <a:pt x="9731" y="6610"/>
                  </a:lnTo>
                  <a:lnTo>
                    <a:pt x="9686" y="6219"/>
                  </a:lnTo>
                  <a:lnTo>
                    <a:pt x="9663" y="5772"/>
                  </a:lnTo>
                  <a:lnTo>
                    <a:pt x="9686" y="5381"/>
                  </a:lnTo>
                  <a:lnTo>
                    <a:pt x="9753" y="4990"/>
                  </a:lnTo>
                  <a:lnTo>
                    <a:pt x="9832" y="4636"/>
                  </a:lnTo>
                  <a:lnTo>
                    <a:pt x="9945" y="4320"/>
                  </a:lnTo>
                  <a:lnTo>
                    <a:pt x="10068" y="4022"/>
                  </a:lnTo>
                  <a:lnTo>
                    <a:pt x="10203" y="3817"/>
                  </a:lnTo>
                  <a:lnTo>
                    <a:pt x="10316" y="3593"/>
                  </a:lnTo>
                  <a:lnTo>
                    <a:pt x="10395" y="3351"/>
                  </a:lnTo>
                  <a:lnTo>
                    <a:pt x="10462" y="3109"/>
                  </a:lnTo>
                  <a:lnTo>
                    <a:pt x="10507" y="2848"/>
                  </a:lnTo>
                  <a:lnTo>
                    <a:pt x="10530" y="2606"/>
                  </a:lnTo>
                  <a:lnTo>
                    <a:pt x="10507" y="2346"/>
                  </a:lnTo>
                  <a:lnTo>
                    <a:pt x="10462" y="2141"/>
                  </a:lnTo>
                  <a:lnTo>
                    <a:pt x="10395" y="1880"/>
                  </a:lnTo>
                  <a:lnTo>
                    <a:pt x="10293" y="1638"/>
                  </a:lnTo>
                  <a:lnTo>
                    <a:pt x="10158" y="1415"/>
                  </a:lnTo>
                  <a:lnTo>
                    <a:pt x="9967" y="1210"/>
                  </a:lnTo>
                  <a:lnTo>
                    <a:pt x="9753" y="986"/>
                  </a:lnTo>
                  <a:lnTo>
                    <a:pt x="9495" y="819"/>
                  </a:lnTo>
                  <a:lnTo>
                    <a:pt x="9191" y="670"/>
                  </a:lnTo>
                  <a:lnTo>
                    <a:pt x="8842" y="521"/>
                  </a:lnTo>
                  <a:lnTo>
                    <a:pt x="8471" y="446"/>
                  </a:lnTo>
                  <a:lnTo>
                    <a:pt x="7998" y="428"/>
                  </a:lnTo>
                  <a:lnTo>
                    <a:pt x="7413" y="428"/>
                  </a:lnTo>
                  <a:lnTo>
                    <a:pt x="6817" y="446"/>
                  </a:lnTo>
                  <a:lnTo>
                    <a:pt x="6187" y="521"/>
                  </a:lnTo>
                  <a:lnTo>
                    <a:pt x="5602" y="633"/>
                  </a:lnTo>
                  <a:lnTo>
                    <a:pt x="5107" y="744"/>
                  </a:lnTo>
                  <a:lnTo>
                    <a:pt x="4725" y="856"/>
                  </a:lnTo>
                  <a:lnTo>
                    <a:pt x="4848" y="1564"/>
                  </a:lnTo>
                  <a:lnTo>
                    <a:pt x="5028" y="2495"/>
                  </a:lnTo>
                  <a:lnTo>
                    <a:pt x="5175" y="3556"/>
                  </a:lnTo>
                  <a:lnTo>
                    <a:pt x="5298" y="4673"/>
                  </a:lnTo>
                  <a:lnTo>
                    <a:pt x="5343" y="5213"/>
                  </a:lnTo>
                  <a:lnTo>
                    <a:pt x="5388" y="5753"/>
                  </a:lnTo>
                  <a:lnTo>
                    <a:pt x="5411" y="6275"/>
                  </a:lnTo>
                  <a:lnTo>
                    <a:pt x="5411" y="6740"/>
                  </a:lnTo>
                  <a:lnTo>
                    <a:pt x="5366" y="7168"/>
                  </a:lnTo>
                  <a:lnTo>
                    <a:pt x="5321" y="7541"/>
                  </a:lnTo>
                  <a:lnTo>
                    <a:pt x="5287" y="7708"/>
                  </a:lnTo>
                  <a:lnTo>
                    <a:pt x="5242" y="7857"/>
                  </a:lnTo>
                  <a:lnTo>
                    <a:pt x="5197" y="7969"/>
                  </a:lnTo>
                  <a:lnTo>
                    <a:pt x="5130" y="8062"/>
                  </a:lnTo>
                  <a:lnTo>
                    <a:pt x="5006" y="8248"/>
                  </a:lnTo>
                  <a:lnTo>
                    <a:pt x="4848" y="8397"/>
                  </a:lnTo>
                  <a:lnTo>
                    <a:pt x="4725" y="8528"/>
                  </a:lnTo>
                  <a:lnTo>
                    <a:pt x="4567" y="8640"/>
                  </a:lnTo>
                  <a:lnTo>
                    <a:pt x="4421" y="8714"/>
                  </a:lnTo>
                  <a:lnTo>
                    <a:pt x="4263" y="8751"/>
                  </a:lnTo>
                  <a:lnTo>
                    <a:pt x="4095" y="8788"/>
                  </a:lnTo>
                  <a:lnTo>
                    <a:pt x="3948" y="8788"/>
                  </a:lnTo>
                  <a:lnTo>
                    <a:pt x="3791" y="8751"/>
                  </a:lnTo>
                  <a:lnTo>
                    <a:pt x="3667" y="8714"/>
                  </a:lnTo>
                  <a:lnTo>
                    <a:pt x="3510" y="8677"/>
                  </a:lnTo>
                  <a:lnTo>
                    <a:pt x="3386" y="8602"/>
                  </a:lnTo>
                  <a:lnTo>
                    <a:pt x="3251" y="8491"/>
                  </a:lnTo>
                  <a:lnTo>
                    <a:pt x="3127" y="8360"/>
                  </a:lnTo>
                  <a:lnTo>
                    <a:pt x="3015" y="8248"/>
                  </a:lnTo>
                  <a:lnTo>
                    <a:pt x="2925" y="8062"/>
                  </a:lnTo>
                  <a:lnTo>
                    <a:pt x="2778" y="7857"/>
                  </a:lnTo>
                  <a:lnTo>
                    <a:pt x="2610" y="7671"/>
                  </a:lnTo>
                  <a:lnTo>
                    <a:pt x="2407" y="7541"/>
                  </a:lnTo>
                  <a:lnTo>
                    <a:pt x="2171" y="7466"/>
                  </a:lnTo>
                  <a:lnTo>
                    <a:pt x="1957" y="7429"/>
                  </a:lnTo>
                  <a:lnTo>
                    <a:pt x="1698" y="7429"/>
                  </a:lnTo>
                  <a:lnTo>
                    <a:pt x="1462" y="7466"/>
                  </a:lnTo>
                  <a:lnTo>
                    <a:pt x="1226" y="7559"/>
                  </a:lnTo>
                  <a:lnTo>
                    <a:pt x="989" y="7708"/>
                  </a:lnTo>
                  <a:lnTo>
                    <a:pt x="776" y="7932"/>
                  </a:lnTo>
                  <a:lnTo>
                    <a:pt x="551" y="8211"/>
                  </a:lnTo>
                  <a:lnTo>
                    <a:pt x="382" y="8528"/>
                  </a:lnTo>
                  <a:lnTo>
                    <a:pt x="315" y="8714"/>
                  </a:lnTo>
                  <a:lnTo>
                    <a:pt x="236" y="8919"/>
                  </a:lnTo>
                  <a:lnTo>
                    <a:pt x="191" y="9142"/>
                  </a:lnTo>
                  <a:lnTo>
                    <a:pt x="123" y="9347"/>
                  </a:lnTo>
                  <a:lnTo>
                    <a:pt x="78" y="9608"/>
                  </a:lnTo>
                  <a:lnTo>
                    <a:pt x="56" y="9887"/>
                  </a:lnTo>
                  <a:lnTo>
                    <a:pt x="33" y="10185"/>
                  </a:lnTo>
                  <a:lnTo>
                    <a:pt x="33" y="10464"/>
                  </a:lnTo>
                  <a:lnTo>
                    <a:pt x="33" y="10706"/>
                  </a:lnTo>
                  <a:lnTo>
                    <a:pt x="56" y="10967"/>
                  </a:lnTo>
                  <a:lnTo>
                    <a:pt x="78" y="11172"/>
                  </a:lnTo>
                  <a:lnTo>
                    <a:pt x="123" y="11395"/>
                  </a:lnTo>
                  <a:lnTo>
                    <a:pt x="168" y="11600"/>
                  </a:lnTo>
                  <a:lnTo>
                    <a:pt x="236" y="11786"/>
                  </a:lnTo>
                  <a:lnTo>
                    <a:pt x="292" y="11973"/>
                  </a:lnTo>
                  <a:lnTo>
                    <a:pt x="382" y="12140"/>
                  </a:lnTo>
                  <a:lnTo>
                    <a:pt x="540" y="12419"/>
                  </a:lnTo>
                  <a:lnTo>
                    <a:pt x="731" y="12680"/>
                  </a:lnTo>
                  <a:lnTo>
                    <a:pt x="944" y="12866"/>
                  </a:lnTo>
                  <a:lnTo>
                    <a:pt x="1158" y="12997"/>
                  </a:lnTo>
                  <a:lnTo>
                    <a:pt x="1395" y="13108"/>
                  </a:lnTo>
                  <a:lnTo>
                    <a:pt x="1608" y="13183"/>
                  </a:lnTo>
                  <a:lnTo>
                    <a:pt x="1856" y="13183"/>
                  </a:lnTo>
                  <a:lnTo>
                    <a:pt x="2070" y="13146"/>
                  </a:lnTo>
                  <a:lnTo>
                    <a:pt x="2261" y="13071"/>
                  </a:lnTo>
                  <a:lnTo>
                    <a:pt x="2430" y="12960"/>
                  </a:lnTo>
                  <a:lnTo>
                    <a:pt x="2587" y="12792"/>
                  </a:lnTo>
                  <a:lnTo>
                    <a:pt x="2688" y="12606"/>
                  </a:lnTo>
                  <a:lnTo>
                    <a:pt x="2801" y="12419"/>
                  </a:lnTo>
                  <a:lnTo>
                    <a:pt x="2925" y="12289"/>
                  </a:lnTo>
                  <a:lnTo>
                    <a:pt x="3082" y="12177"/>
                  </a:lnTo>
                  <a:lnTo>
                    <a:pt x="3228" y="12103"/>
                  </a:lnTo>
                  <a:lnTo>
                    <a:pt x="3408" y="12103"/>
                  </a:lnTo>
                  <a:lnTo>
                    <a:pt x="3577" y="12103"/>
                  </a:lnTo>
                  <a:lnTo>
                    <a:pt x="3723" y="12177"/>
                  </a:lnTo>
                  <a:lnTo>
                    <a:pt x="3903" y="12252"/>
                  </a:lnTo>
                  <a:lnTo>
                    <a:pt x="4072" y="12364"/>
                  </a:lnTo>
                  <a:lnTo>
                    <a:pt x="4230" y="12494"/>
                  </a:lnTo>
                  <a:lnTo>
                    <a:pt x="4353" y="12643"/>
                  </a:lnTo>
                  <a:lnTo>
                    <a:pt x="4488" y="12829"/>
                  </a:lnTo>
                  <a:lnTo>
                    <a:pt x="4567" y="13034"/>
                  </a:lnTo>
                  <a:lnTo>
                    <a:pt x="4657" y="13257"/>
                  </a:lnTo>
                  <a:lnTo>
                    <a:pt x="4702" y="13462"/>
                  </a:lnTo>
                  <a:lnTo>
                    <a:pt x="4725" y="13686"/>
                  </a:lnTo>
                  <a:lnTo>
                    <a:pt x="4702" y="14282"/>
                  </a:lnTo>
                  <a:lnTo>
                    <a:pt x="4657" y="15045"/>
                  </a:lnTo>
                  <a:lnTo>
                    <a:pt x="4612" y="15976"/>
                  </a:lnTo>
                  <a:lnTo>
                    <a:pt x="4590" y="16926"/>
                  </a:lnTo>
                  <a:lnTo>
                    <a:pt x="4567" y="17968"/>
                  </a:lnTo>
                  <a:lnTo>
                    <a:pt x="4567" y="19011"/>
                  </a:lnTo>
                  <a:lnTo>
                    <a:pt x="4590" y="19514"/>
                  </a:lnTo>
                  <a:lnTo>
                    <a:pt x="4612" y="19980"/>
                  </a:lnTo>
                  <a:lnTo>
                    <a:pt x="4657" y="20426"/>
                  </a:lnTo>
                  <a:lnTo>
                    <a:pt x="4725" y="20836"/>
                  </a:lnTo>
                  <a:lnTo>
                    <a:pt x="4848" y="20929"/>
                  </a:lnTo>
                  <a:lnTo>
                    <a:pt x="5040" y="21004"/>
                  </a:lnTo>
                  <a:lnTo>
                    <a:pt x="5265" y="21078"/>
                  </a:lnTo>
                  <a:lnTo>
                    <a:pt x="5478" y="21115"/>
                  </a:lnTo>
                  <a:lnTo>
                    <a:pt x="6041" y="21115"/>
                  </a:lnTo>
                  <a:lnTo>
                    <a:pt x="6637" y="21078"/>
                  </a:lnTo>
                  <a:lnTo>
                    <a:pt x="7312" y="21004"/>
                  </a:lnTo>
                  <a:lnTo>
                    <a:pt x="7998" y="20929"/>
                  </a:lnTo>
                  <a:lnTo>
                    <a:pt x="8696" y="20855"/>
                  </a:lnTo>
                  <a:lnTo>
                    <a:pt x="9360" y="20836"/>
                  </a:lnTo>
                  <a:close/>
                </a:path>
              </a:pathLst>
            </a:custGeom>
            <a:solidFill>
              <a:srgbClr val="CCCC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10" name="Picture 4" descr="j025234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2428868"/>
            <a:ext cx="2908300" cy="176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 descr="j030084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14346" y="4005262"/>
            <a:ext cx="3384550" cy="285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j018332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13312" y="0"/>
            <a:ext cx="4230688" cy="326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 descr="j024071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285784" y="0"/>
            <a:ext cx="2705100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4" descr="j021672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00760" y="2536825"/>
            <a:ext cx="3438525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8" descr="j0301252"/>
          <p:cNvPicPr>
            <a:picLocks noGrp="1" noChangeAspect="1" noChangeArrowheads="1"/>
          </p:cNvPicPr>
          <p:nvPr>
            <p:ph sz="half" idx="2"/>
          </p:nvPr>
        </p:nvPicPr>
        <p:blipFill>
          <a:blip r:embed="rId7"/>
          <a:srcRect/>
          <a:stretch>
            <a:fillRect/>
          </a:stretch>
        </p:blipFill>
        <p:spPr>
          <a:xfrm>
            <a:off x="3143240" y="3714752"/>
            <a:ext cx="2857520" cy="3143248"/>
          </a:xfrm>
        </p:spPr>
      </p:pic>
      <p:pic>
        <p:nvPicPr>
          <p:cNvPr id="16" name="Picture 5" descr="j0233018"/>
          <p:cNvPicPr>
            <a:picLocks noGrp="1"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714744" y="3214686"/>
            <a:ext cx="2376488" cy="2071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1800" i="1" smtClean="0"/>
              <a:t>ПОСМОТРИТЕ, КАЖДЫЙ ИЗ ВАС ЗАНЯЛ МЕСТО ВОКРУГ ОДНОГО ИЗ СТОЛОВ. КАЖДЫЙ СИДЯЩИЙ ЗА СТОЛОМ СТАНОВИТСЯ  ЧЛЕНОМ КОМАНДЫ.</a:t>
            </a:r>
            <a:r>
              <a:rPr lang="ru-RU" sz="2000" i="1" smtClean="0"/>
              <a:t> Но как в любой игре, необходимо как-то </a:t>
            </a:r>
            <a:r>
              <a:rPr lang="ru-RU" sz="2000" i="1" u="sng" smtClean="0"/>
              <a:t>назвать свою команду</a:t>
            </a:r>
            <a:r>
              <a:rPr lang="ru-RU" sz="2000" i="1" smtClean="0"/>
              <a:t>. Поэтому мы проведём игру, которая называется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2362200"/>
            <a:ext cx="7734300" cy="406717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mtClean="0"/>
              <a:t> </a:t>
            </a:r>
            <a:r>
              <a:rPr lang="ru-RU" b="1" u="sng" smtClean="0"/>
              <a:t>1. «Угадай профессию»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mtClean="0"/>
              <a:t>Каждая команда вытянет одну букву алфавита, придумает на эту букву профессию и покажет её особенности другим группам( пантомимой, жестами, мимикой). Остальные команды должны отгадать название профессии. Придуманные вами профессии и станут названиями команд.</a:t>
            </a:r>
          </a:p>
        </p:txBody>
      </p:sp>
      <p:pic>
        <p:nvPicPr>
          <p:cNvPr id="4" name="Picture 4" descr="j00786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24775" y="1428736"/>
            <a:ext cx="1419225" cy="304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2"/>
          <p:cNvSpPr>
            <a:spLocks noGrp="1" noChangeArrowheads="1"/>
          </p:cNvSpPr>
          <p:nvPr>
            <p:ph type="title"/>
          </p:nvPr>
        </p:nvSpPr>
        <p:spPr>
          <a:xfrm>
            <a:off x="762000" y="762000"/>
            <a:ext cx="7924800" cy="1143000"/>
          </a:xfrm>
          <a:prstGeom prst="roundRect">
            <a:avLst>
              <a:gd name="adj" fmla="val 50000"/>
            </a:avLst>
          </a:prstGeom>
        </p:spPr>
        <p:txBody>
          <a:bodyPr/>
          <a:lstStyle/>
          <a:p>
            <a:r>
              <a:rPr lang="ru-RU" sz="2400" i="1" dirty="0" smtClean="0"/>
              <a:t>Во все времена люди по-разному относились к работе, которую им приходилось выполнять. Послушайте легенду.</a:t>
            </a:r>
          </a:p>
        </p:txBody>
      </p:sp>
      <p:sp>
        <p:nvSpPr>
          <p:cNvPr id="6147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838200" y="2362200"/>
            <a:ext cx="8091488" cy="4210050"/>
          </a:xfrm>
        </p:spPr>
        <p:txBody>
          <a:bodyPr/>
          <a:lstStyle/>
          <a:p>
            <a:r>
              <a:rPr lang="ru-RU" sz="2400" i="1" smtClean="0"/>
              <a:t>Давным – давно во французском городе Шартре строился большой собор. Троих рабочих, подвозивших на тачках строительный камень, спросили, чем они занимаются. Первый ответил на это: «Обтёсываю эти проклятые камни, вон какие  мозоли на руках набил!». Второй ответил так: «Я обтёсываю и вожу камни, зарабатываю на кусок хлебы своей жене и дочкам». А третий сказал с улыбкой: «Я строю прекрасный собор!»</a:t>
            </a:r>
          </a:p>
          <a:p>
            <a:r>
              <a:rPr lang="ru-RU" sz="2400" i="1" smtClean="0"/>
              <a:t>Занимаясь одинаковой работой, все трое дали различные ответы на заданный вопрос. </a:t>
            </a:r>
            <a:r>
              <a:rPr lang="ru-RU" sz="2400" b="1" i="1" smtClean="0"/>
              <a:t>Почему?</a:t>
            </a:r>
            <a:r>
              <a:rPr lang="ru-RU" sz="2400" i="1" smtClean="0"/>
              <a:t> </a:t>
            </a:r>
          </a:p>
        </p:txBody>
      </p:sp>
      <p:pic>
        <p:nvPicPr>
          <p:cNvPr id="6148" name="Picture 4" descr="E:\самоопределение\курс самоопределение\index.files\image338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01000" y="1214438"/>
            <a:ext cx="80962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 descr="E:\самоопределение\курс самоопределение\index.files\image35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88" y="1000125"/>
            <a:ext cx="120967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7200" i="1" smtClean="0"/>
              <a:t>     ПОЧЕМУ?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57250" y="2286000"/>
            <a:ext cx="8143875" cy="457200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sz="2400" i="1" smtClean="0"/>
              <a:t>Дело в том, что в ответах каждого прозвучало их особенное отношение к одной и той же деятельности – строительству собора. Не секрет, что и в наше время космических кораблей, компьютеров и роботов далеко не все люди относятся к своей работе с любовью, получая от труда удовлетворение и радость. Главная причина этого кроется в выборе профессиональной деятельности, не отвечающей интересам, склонностям и способностям человека. Следовательно, </a:t>
            </a:r>
            <a:r>
              <a:rPr lang="ru-RU" b="1" i="1" smtClean="0"/>
              <a:t>труд приносит радость и успех тогда, когда он по душе.</a:t>
            </a:r>
          </a:p>
          <a:p>
            <a:pPr algn="ctr" eaLnBrk="1" hangingPunct="1">
              <a:buFont typeface="Wingdings" pitchFamily="2" charset="2"/>
              <a:buNone/>
            </a:pPr>
            <a:endParaRPr lang="ru-RU" sz="2400" b="1" smtClean="0"/>
          </a:p>
        </p:txBody>
      </p:sp>
      <p:sp>
        <p:nvSpPr>
          <p:cNvPr id="7172" name="Line 7"/>
          <p:cNvSpPr>
            <a:spLocks noChangeShapeType="1"/>
          </p:cNvSpPr>
          <p:nvPr/>
        </p:nvSpPr>
        <p:spPr bwMode="auto">
          <a:xfrm>
            <a:off x="5435600" y="285273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5" name="Picture 4" descr="j00786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72396" y="0"/>
            <a:ext cx="1419225" cy="304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"/>
          <p:cNvSpPr>
            <a:spLocks noGrp="1" noChangeArrowheads="1"/>
          </p:cNvSpPr>
          <p:nvPr>
            <p:ph type="title"/>
          </p:nvPr>
        </p:nvSpPr>
        <p:spPr>
          <a:xfrm>
            <a:off x="762000" y="214313"/>
            <a:ext cx="7924800" cy="1690687"/>
          </a:xfrm>
        </p:spPr>
        <p:txBody>
          <a:bodyPr/>
          <a:lstStyle/>
          <a:p>
            <a:pPr algn="ctr" eaLnBrk="1" hangingPunct="1"/>
            <a:r>
              <a:rPr lang="ru-RU" sz="2800" i="1" u="sng" smtClean="0"/>
              <a:t>Задание №2</a:t>
            </a:r>
            <a:r>
              <a:rPr lang="ru-RU" sz="2800" i="1" smtClean="0"/>
              <a:t/>
            </a:r>
            <a:br>
              <a:rPr lang="ru-RU" sz="2800" i="1" smtClean="0"/>
            </a:br>
            <a:r>
              <a:rPr lang="ru-RU" sz="2800" i="1" smtClean="0"/>
              <a:t>Сейчас каждая команда получит карточку с пятью предложениями, которые необходимо закончить.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85813" y="2286000"/>
            <a:ext cx="8143875" cy="45720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b="1" smtClean="0"/>
              <a:t>			</a:t>
            </a:r>
            <a:r>
              <a:rPr lang="ru-RU" b="1" i="1" u="sng" smtClean="0"/>
              <a:t>Закончить предложения:</a:t>
            </a:r>
          </a:p>
          <a:p>
            <a:pPr eaLnBrk="1" hangingPunct="1"/>
            <a:r>
              <a:rPr lang="ru-RU" b="1" i="1" smtClean="0"/>
              <a:t>Люди работают ради…</a:t>
            </a:r>
          </a:p>
          <a:p>
            <a:pPr eaLnBrk="1" hangingPunct="1"/>
            <a:r>
              <a:rPr lang="ru-RU" b="1" i="1" smtClean="0"/>
              <a:t>Настоящий труд-это…</a:t>
            </a:r>
          </a:p>
          <a:p>
            <a:pPr eaLnBrk="1" hangingPunct="1"/>
            <a:r>
              <a:rPr lang="ru-RU" b="1" i="1" smtClean="0"/>
              <a:t>При выборе профессии люди часто не учитывают…</a:t>
            </a:r>
          </a:p>
          <a:p>
            <a:pPr eaLnBrk="1" hangingPunct="1"/>
            <a:r>
              <a:rPr lang="ru-RU" b="1" i="1" smtClean="0"/>
              <a:t>В любом профессиональном труде самое важное…</a:t>
            </a:r>
          </a:p>
          <a:p>
            <a:pPr eaLnBrk="1" hangingPunct="1"/>
            <a:r>
              <a:rPr lang="ru-RU" b="1" i="1" smtClean="0"/>
              <a:t>Счастье-это…</a:t>
            </a:r>
            <a:endParaRPr lang="ru-RU" i="1" smtClean="0"/>
          </a:p>
        </p:txBody>
      </p:sp>
      <p:pic>
        <p:nvPicPr>
          <p:cNvPr id="4" name="Picture 6" descr="малый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00950" y="3643314"/>
            <a:ext cx="1543050" cy="3000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2"/>
          <p:cNvSpPr>
            <a:spLocks noGrp="1" noChangeArrowheads="1"/>
          </p:cNvSpPr>
          <p:nvPr>
            <p:ph type="title"/>
          </p:nvPr>
        </p:nvSpPr>
        <p:spPr>
          <a:xfrm>
            <a:off x="762000" y="214313"/>
            <a:ext cx="7924800" cy="1690687"/>
          </a:xfrm>
        </p:spPr>
        <p:txBody>
          <a:bodyPr/>
          <a:lstStyle/>
          <a:p>
            <a:pPr eaLnBrk="1" hangingPunct="1"/>
            <a:r>
              <a:rPr lang="ru-RU" sz="3200" i="1" smtClean="0"/>
              <a:t>                    Вы </a:t>
            </a:r>
            <a:r>
              <a:rPr lang="ru-RU" sz="2800" i="1" smtClean="0"/>
              <a:t>написали всё правильно.             А теперь давайте сравним ваши ответы с высказываниями философов, экономистов, политиков.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2357438"/>
            <a:ext cx="8162925" cy="435768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000" b="1" i="1" smtClean="0"/>
              <a:t>Люди работают ради удовлетворения своих потребностей, ради самовыражения собственного «Я».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b="1" i="1" smtClean="0"/>
              <a:t>Настоящий труд-это самоотдача и творчество.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b="1" i="1" smtClean="0"/>
              <a:t>При выборе профессии люди часто не учитывают понятия, которые выражаются тремя словами : хочу, могу, надо.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i="1" smtClean="0"/>
              <a:t>Хочу –своё желание.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i="1" smtClean="0"/>
              <a:t>Могу – свои возможности, способности, знания, состояние здоровья.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i="1" smtClean="0"/>
              <a:t>Надо- потребности рынка труда.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b="1" i="1" smtClean="0"/>
              <a:t>В любом профессиональном труде самое важное - знания        и умение их применять на практике.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b="1" i="1" smtClean="0"/>
              <a:t>«Счастье-это когда утром с радостью идёшь на работу, а вечером с радостью возвращаешься домой.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/>
          <p:cNvSpPr>
            <a:spLocks noGrp="1" noChangeArrowheads="1"/>
          </p:cNvSpPr>
          <p:nvPr>
            <p:ph type="title"/>
          </p:nvPr>
        </p:nvSpPr>
        <p:spPr>
          <a:xfrm>
            <a:off x="762000" y="214313"/>
            <a:ext cx="7924800" cy="1690687"/>
          </a:xfrm>
        </p:spPr>
        <p:txBody>
          <a:bodyPr/>
          <a:lstStyle/>
          <a:p>
            <a:pPr algn="ctr" eaLnBrk="1" hangingPunct="1"/>
            <a:r>
              <a:rPr lang="ru-RU" sz="3200" smtClean="0"/>
              <a:t>  </a:t>
            </a:r>
            <a:r>
              <a:rPr lang="ru-RU" sz="2800" i="1" smtClean="0"/>
              <a:t>Значит, одной из составляющих счастья является </a:t>
            </a:r>
            <a:r>
              <a:rPr lang="ru-RU" i="1" smtClean="0"/>
              <a:t>правильный выбор своей профессии</a:t>
            </a:r>
            <a:r>
              <a:rPr lang="ru-RU" sz="2800" i="1" smtClean="0"/>
              <a:t>.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1563" y="2357438"/>
            <a:ext cx="7693025" cy="41624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b="1" i="1" smtClean="0"/>
              <a:t>      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4000" b="1" i="1" smtClean="0"/>
              <a:t>Эта проблема рано или поздно встаёт перед любым человеком.</a:t>
            </a:r>
          </a:p>
          <a:p>
            <a:pPr eaLnBrk="1" hangingPunct="1">
              <a:buFont typeface="Wingdings" pitchFamily="2" charset="2"/>
              <a:buNone/>
            </a:pPr>
            <a:endParaRPr lang="ru-RU" b="1" i="1" smtClean="0"/>
          </a:p>
          <a:p>
            <a:pPr eaLnBrk="1" hangingPunct="1">
              <a:buFont typeface="Wingdings" pitchFamily="2" charset="2"/>
              <a:buNone/>
            </a:pPr>
            <a:r>
              <a:rPr lang="ru-RU" i="1" smtClean="0"/>
              <a:t>А сейчас слово предоставляется вам, ребята.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3200" smtClean="0"/>
              <a:t>     </a:t>
            </a:r>
            <a:r>
              <a:rPr lang="ru-RU" sz="4000" smtClean="0"/>
              <a:t>Задание №3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2362200"/>
            <a:ext cx="7693025" cy="430688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2400" smtClean="0"/>
              <a:t>Сейчас вы получите карточки с заданием, где необходимо назвать профессии, которые:</a:t>
            </a:r>
          </a:p>
          <a:p>
            <a:pPr eaLnBrk="1" hangingPunct="1"/>
            <a:r>
              <a:rPr lang="ru-RU" sz="4000" b="1" i="1" smtClean="0"/>
              <a:t>почти или совершенно исчезли;</a:t>
            </a:r>
          </a:p>
          <a:p>
            <a:pPr eaLnBrk="1" hangingPunct="1"/>
            <a:r>
              <a:rPr lang="ru-RU" sz="4000" b="1" i="1" smtClean="0"/>
              <a:t>появились только в ХХ веке;</a:t>
            </a:r>
          </a:p>
          <a:p>
            <a:pPr eaLnBrk="1" hangingPunct="1"/>
            <a:r>
              <a:rPr lang="ru-RU" sz="4000" b="1" i="1" smtClean="0"/>
              <a:t>появятся в будущем;</a:t>
            </a:r>
          </a:p>
        </p:txBody>
      </p:sp>
      <p:pic>
        <p:nvPicPr>
          <p:cNvPr id="4" name="Picture 5" descr="j0233018"/>
          <p:cNvPicPr>
            <a:picLocks noGrp="1"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67512" y="0"/>
            <a:ext cx="2376488" cy="2071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псулы">
  <a:themeElements>
    <a:clrScheme name="Капсулы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Капсул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Капсулы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Capsules</Template>
  <TotalTime>1415</TotalTime>
  <Words>1199</Words>
  <Application>Microsoft Office PowerPoint</Application>
  <PresentationFormat>Экран (4:3)</PresentationFormat>
  <Paragraphs>129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Капсулы</vt:lpstr>
      <vt:lpstr>Классный час  « Мир профессий»</vt:lpstr>
      <vt:lpstr>                     « Труд всегда был и остаётся основанием человеческой жизни и культуры» А.С.Макаренко</vt:lpstr>
      <vt:lpstr>ПОСМОТРИТЕ, КАЖДЫЙ ИЗ ВАС ЗАНЯЛ МЕСТО ВОКРУГ ОДНОГО ИЗ СТОЛОВ. КАЖДЫЙ СИДЯЩИЙ ЗА СТОЛОМ СТАНОВИТСЯ  ЧЛЕНОМ КОМАНДЫ. Но как в любой игре, необходимо как-то назвать свою команду. Поэтому мы проведём игру, которая называется</vt:lpstr>
      <vt:lpstr>Во все времена люди по-разному относились к работе, которую им приходилось выполнять. Послушайте легенду.</vt:lpstr>
      <vt:lpstr>     ПОЧЕМУ?</vt:lpstr>
      <vt:lpstr>Задание №2 Сейчас каждая команда получит карточку с пятью предложениями, которые необходимо закончить.</vt:lpstr>
      <vt:lpstr>                    Вы написали всё правильно.             А теперь давайте сравним ваши ответы с высказываниями философов, экономистов, политиков.</vt:lpstr>
      <vt:lpstr>  Значит, одной из составляющих счастья является правильный выбор своей профессии.</vt:lpstr>
      <vt:lpstr>     Задание №3</vt:lpstr>
      <vt:lpstr>Для справки:</vt:lpstr>
      <vt:lpstr>Человеческая мысль не стоит на месте, люди придумывают новое, появляются новые профессии</vt:lpstr>
      <vt:lpstr>Задание №4. «Необитаемый остров»</vt:lpstr>
      <vt:lpstr>Ваша задача:</vt:lpstr>
      <vt:lpstr>Вы , ребята, назвали много профессий. Но, сами понимаете, что их гораздо больше, и все они нужны, чтобы люди могли комфортно жить.</vt:lpstr>
      <vt:lpstr>       «Из чего сделано платье?»                                              О. Дриз</vt:lpstr>
      <vt:lpstr>Подумайте, ребята, и вы поймёте, что все люди связаны результатами своего труда.</vt:lpstr>
      <vt:lpstr>      Задание №5.  Сейчас все команды  получат карточки с пятью парами профессий.   Ваша задача.  </vt:lpstr>
      <vt:lpstr>Ребята, закончите фразу:</vt:lpstr>
      <vt:lpstr>Дополнительная информация</vt:lpstr>
      <vt:lpstr>Организация труда </vt:lpstr>
      <vt:lpstr>Общение в труде </vt:lpstr>
      <vt:lpstr>Подвижность в труде </vt:lpstr>
      <vt:lpstr>Особенности профессий</vt:lpstr>
      <vt:lpstr>Потребность общества в профессии</vt:lpstr>
      <vt:lpstr>              Заключение </vt:lpstr>
      <vt:lpstr>       Автор работы: </vt:lpstr>
      <vt:lpstr>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Классификация профессий Формула профессии</dc:title>
  <dc:creator>Мама</dc:creator>
  <cp:lastModifiedBy>1</cp:lastModifiedBy>
  <cp:revision>146</cp:revision>
  <dcterms:created xsi:type="dcterms:W3CDTF">2008-10-19T13:01:44Z</dcterms:created>
  <dcterms:modified xsi:type="dcterms:W3CDTF">2010-01-23T19:28:25Z</dcterms:modified>
</cp:coreProperties>
</file>